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4"/>
  </p:sldMasterIdLst>
  <p:notesMasterIdLst>
    <p:notesMasterId r:id="rId29"/>
  </p:notesMasterIdLst>
  <p:handoutMasterIdLst>
    <p:handoutMasterId r:id="rId30"/>
  </p:handoutMasterIdLst>
  <p:sldIdLst>
    <p:sldId id="256" r:id="rId5"/>
    <p:sldId id="350" r:id="rId6"/>
    <p:sldId id="351" r:id="rId7"/>
    <p:sldId id="352" r:id="rId8"/>
    <p:sldId id="353" r:id="rId9"/>
    <p:sldId id="354" r:id="rId10"/>
    <p:sldId id="332" r:id="rId11"/>
    <p:sldId id="334" r:id="rId12"/>
    <p:sldId id="336" r:id="rId13"/>
    <p:sldId id="335" r:id="rId14"/>
    <p:sldId id="337" r:id="rId15"/>
    <p:sldId id="338" r:id="rId16"/>
    <p:sldId id="340" r:id="rId17"/>
    <p:sldId id="341" r:id="rId18"/>
    <p:sldId id="355" r:id="rId19"/>
    <p:sldId id="343" r:id="rId20"/>
    <p:sldId id="359" r:id="rId21"/>
    <p:sldId id="360" r:id="rId22"/>
    <p:sldId id="361" r:id="rId23"/>
    <p:sldId id="348" r:id="rId24"/>
    <p:sldId id="331" r:id="rId25"/>
    <p:sldId id="356" r:id="rId26"/>
    <p:sldId id="357" r:id="rId27"/>
    <p:sldId id="358" r:id="rId28"/>
  </p:sldIdLst>
  <p:sldSz cx="9144000" cy="6858000" type="screen4x3"/>
  <p:notesSz cx="6799263" cy="9875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F8D151-7400-3BEF-0F2D-BAF7A7A2E208}" name="Liudmila Ščiogoleva" initials="LŠ" userId="S::Liudmila.Sciogoleva@esf.lt::f30f9a43-9cb5-41ad-bedd-7acd82fa27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ntarė Zizienė" initials="GZ" lastIdx="1" clrIdx="0">
    <p:extLst>
      <p:ext uri="{19B8F6BF-5375-455C-9EA6-DF929625EA0E}">
        <p15:presenceInfo xmlns:p15="http://schemas.microsoft.com/office/powerpoint/2012/main" userId="S-1-5-21-2426571030-2855087441-3857961214-2755" providerId="AD"/>
      </p:ext>
    </p:extLst>
  </p:cmAuthor>
  <p:cmAuthor id="2" name="Asta Rakštelienė" initials="AR" lastIdx="2" clrIdx="1">
    <p:extLst>
      <p:ext uri="{19B8F6BF-5375-455C-9EA6-DF929625EA0E}">
        <p15:presenceInfo xmlns:p15="http://schemas.microsoft.com/office/powerpoint/2012/main" userId="S::Asta.Raksteliene@esf.lt::5efc143d-aa8c-481a-a84e-f39a5becefb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3366FF"/>
    <a:srgbClr val="00CCFF"/>
    <a:srgbClr val="00A5D0"/>
    <a:srgbClr val="A20455"/>
    <a:srgbClr val="ED8F08"/>
    <a:srgbClr val="86C419"/>
    <a:srgbClr val="5E5E5E"/>
    <a:srgbClr val="99CC00"/>
    <a:srgbClr val="32323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26568A-AAAE-4C7A-A7EA-EB84689152D8}" v="2" dt="2026-10-21T17:03:50.9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3" autoAdjust="0"/>
    <p:restoredTop sz="80346" autoAdjust="0"/>
  </p:normalViewPr>
  <p:slideViewPr>
    <p:cSldViewPr snapToGrid="0">
      <p:cViewPr varScale="1">
        <p:scale>
          <a:sx n="70" d="100"/>
          <a:sy n="70" d="100"/>
        </p:scale>
        <p:origin x="1680" y="48"/>
      </p:cViewPr>
      <p:guideLst>
        <p:guide orient="horz" pos="1253"/>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iva Kaleckaitė" userId="25efd5d5-3d97-4fdd-8f1b-619a8b3ee85e" providerId="ADAL" clId="{697D774A-F340-4665-8CF1-8154B813CED5}"/>
    <pc:docChg chg="undo custSel mod addSld delSld modSld">
      <pc:chgData name="Daiva Kaleckaitė" userId="25efd5d5-3d97-4fdd-8f1b-619a8b3ee85e" providerId="ADAL" clId="{697D774A-F340-4665-8CF1-8154B813CED5}" dt="2026-10-22T13:40:51.050" v="2223" actId="6549"/>
      <pc:docMkLst>
        <pc:docMk/>
      </pc:docMkLst>
      <pc:sldChg chg="modSp mod">
        <pc:chgData name="Daiva Kaleckaitė" userId="25efd5d5-3d97-4fdd-8f1b-619a8b3ee85e" providerId="ADAL" clId="{697D774A-F340-4665-8CF1-8154B813CED5}" dt="2026-10-19T16:05:21.967" v="2212" actId="20577"/>
        <pc:sldMkLst>
          <pc:docMk/>
          <pc:sldMk cId="3587981612" sldId="256"/>
        </pc:sldMkLst>
        <pc:spChg chg="mod">
          <ac:chgData name="Daiva Kaleckaitė" userId="25efd5d5-3d97-4fdd-8f1b-619a8b3ee85e" providerId="ADAL" clId="{697D774A-F340-4665-8CF1-8154B813CED5}" dt="2026-10-19T16:05:21.967" v="2212" actId="20577"/>
          <ac:spMkLst>
            <pc:docMk/>
            <pc:sldMk cId="3587981612" sldId="256"/>
            <ac:spMk id="2" creationId="{F17BCC28-7976-F94B-8247-C7C339576A9F}"/>
          </ac:spMkLst>
        </pc:spChg>
      </pc:sldChg>
      <pc:sldChg chg="modSp mod">
        <pc:chgData name="Daiva Kaleckaitė" userId="25efd5d5-3d97-4fdd-8f1b-619a8b3ee85e" providerId="ADAL" clId="{697D774A-F340-4665-8CF1-8154B813CED5}" dt="2026-10-19T16:02:49.540" v="2209" actId="207"/>
        <pc:sldMkLst>
          <pc:docMk/>
          <pc:sldMk cId="1040461516" sldId="331"/>
        </pc:sldMkLst>
        <pc:spChg chg="mod">
          <ac:chgData name="Daiva Kaleckaitė" userId="25efd5d5-3d97-4fdd-8f1b-619a8b3ee85e" providerId="ADAL" clId="{697D774A-F340-4665-8CF1-8154B813CED5}" dt="2026-10-19T16:02:49.540" v="2209" actId="207"/>
          <ac:spMkLst>
            <pc:docMk/>
            <pc:sldMk cId="1040461516" sldId="331"/>
            <ac:spMk id="2" creationId="{4041CF82-418C-B8C8-C5F6-8D343C3A3589}"/>
          </ac:spMkLst>
        </pc:spChg>
      </pc:sldChg>
      <pc:sldChg chg="modSp mod modNotesTx">
        <pc:chgData name="Daiva Kaleckaitė" userId="25efd5d5-3d97-4fdd-8f1b-619a8b3ee85e" providerId="ADAL" clId="{697D774A-F340-4665-8CF1-8154B813CED5}" dt="2026-10-22T13:40:32.023" v="2221" actId="6549"/>
        <pc:sldMkLst>
          <pc:docMk/>
          <pc:sldMk cId="2254650884" sldId="335"/>
        </pc:sldMkLst>
        <pc:spChg chg="mod">
          <ac:chgData name="Daiva Kaleckaitė" userId="25efd5d5-3d97-4fdd-8f1b-619a8b3ee85e" providerId="ADAL" clId="{697D774A-F340-4665-8CF1-8154B813CED5}" dt="2026-10-19T09:39:45.758" v="785" actId="20577"/>
          <ac:spMkLst>
            <pc:docMk/>
            <pc:sldMk cId="2254650884" sldId="335"/>
            <ac:spMk id="11" creationId="{F47457CB-F3F0-8CC9-7217-1D3D86C1D080}"/>
          </ac:spMkLst>
        </pc:spChg>
      </pc:sldChg>
      <pc:sldChg chg="addSp delSp modSp mod modNotesTx">
        <pc:chgData name="Daiva Kaleckaitė" userId="25efd5d5-3d97-4fdd-8f1b-619a8b3ee85e" providerId="ADAL" clId="{697D774A-F340-4665-8CF1-8154B813CED5}" dt="2026-10-22T13:40:24.543" v="2220" actId="6549"/>
        <pc:sldMkLst>
          <pc:docMk/>
          <pc:sldMk cId="3085746735" sldId="336"/>
        </pc:sldMkLst>
        <pc:spChg chg="add del mod">
          <ac:chgData name="Daiva Kaleckaitė" userId="25efd5d5-3d97-4fdd-8f1b-619a8b3ee85e" providerId="ADAL" clId="{697D774A-F340-4665-8CF1-8154B813CED5}" dt="2026-10-19T09:39:29.104" v="776" actId="20577"/>
          <ac:spMkLst>
            <pc:docMk/>
            <pc:sldMk cId="3085746735" sldId="336"/>
            <ac:spMk id="4" creationId="{6AD44632-C749-E49F-E716-0345CB494110}"/>
          </ac:spMkLst>
        </pc:spChg>
      </pc:sldChg>
      <pc:sldChg chg="modSp mod">
        <pc:chgData name="Daiva Kaleckaitė" userId="25efd5d5-3d97-4fdd-8f1b-619a8b3ee85e" providerId="ADAL" clId="{697D774A-F340-4665-8CF1-8154B813CED5}" dt="2026-10-19T09:41:48.066" v="794" actId="20577"/>
        <pc:sldMkLst>
          <pc:docMk/>
          <pc:sldMk cId="3432341039" sldId="337"/>
        </pc:sldMkLst>
        <pc:spChg chg="mod">
          <ac:chgData name="Daiva Kaleckaitė" userId="25efd5d5-3d97-4fdd-8f1b-619a8b3ee85e" providerId="ADAL" clId="{697D774A-F340-4665-8CF1-8154B813CED5}" dt="2026-10-19T09:41:48.066" v="794" actId="20577"/>
          <ac:spMkLst>
            <pc:docMk/>
            <pc:sldMk cId="3432341039" sldId="337"/>
            <ac:spMk id="11" creationId="{F47457CB-F3F0-8CC9-7217-1D3D86C1D080}"/>
          </ac:spMkLst>
        </pc:spChg>
      </pc:sldChg>
      <pc:sldChg chg="modSp mod">
        <pc:chgData name="Daiva Kaleckaitė" userId="25efd5d5-3d97-4fdd-8f1b-619a8b3ee85e" providerId="ADAL" clId="{697D774A-F340-4665-8CF1-8154B813CED5}" dt="2026-10-19T16:01:42.315" v="2200" actId="207"/>
        <pc:sldMkLst>
          <pc:docMk/>
          <pc:sldMk cId="2451496308" sldId="338"/>
        </pc:sldMkLst>
        <pc:spChg chg="mod">
          <ac:chgData name="Daiva Kaleckaitė" userId="25efd5d5-3d97-4fdd-8f1b-619a8b3ee85e" providerId="ADAL" clId="{697D774A-F340-4665-8CF1-8154B813CED5}" dt="2026-10-19T16:01:42.315" v="2200" actId="207"/>
          <ac:spMkLst>
            <pc:docMk/>
            <pc:sldMk cId="2451496308" sldId="338"/>
            <ac:spMk id="14" creationId="{029B99C8-998D-8B96-7A97-3CFF662B3E61}"/>
          </ac:spMkLst>
        </pc:spChg>
      </pc:sldChg>
      <pc:sldChg chg="modSp mod modNotesTx">
        <pc:chgData name="Daiva Kaleckaitė" userId="25efd5d5-3d97-4fdd-8f1b-619a8b3ee85e" providerId="ADAL" clId="{697D774A-F340-4665-8CF1-8154B813CED5}" dt="2026-10-22T13:40:39.646" v="2222" actId="6549"/>
        <pc:sldMkLst>
          <pc:docMk/>
          <pc:sldMk cId="3914188290" sldId="340"/>
        </pc:sldMkLst>
        <pc:spChg chg="mod">
          <ac:chgData name="Daiva Kaleckaitė" userId="25efd5d5-3d97-4fdd-8f1b-619a8b3ee85e" providerId="ADAL" clId="{697D774A-F340-4665-8CF1-8154B813CED5}" dt="2026-10-21T17:08:33.753" v="2218" actId="20577"/>
          <ac:spMkLst>
            <pc:docMk/>
            <pc:sldMk cId="3914188290" sldId="340"/>
            <ac:spMk id="12" creationId="{C14CF0B3-4B66-4C66-63C5-A4B4793F5579}"/>
          </ac:spMkLst>
        </pc:spChg>
      </pc:sldChg>
      <pc:sldChg chg="modSp mod">
        <pc:chgData name="Daiva Kaleckaitė" userId="25efd5d5-3d97-4fdd-8f1b-619a8b3ee85e" providerId="ADAL" clId="{697D774A-F340-4665-8CF1-8154B813CED5}" dt="2026-10-19T11:33:34.170" v="1376" actId="313"/>
        <pc:sldMkLst>
          <pc:docMk/>
          <pc:sldMk cId="3103821470" sldId="341"/>
        </pc:sldMkLst>
        <pc:spChg chg="mod">
          <ac:chgData name="Daiva Kaleckaitė" userId="25efd5d5-3d97-4fdd-8f1b-619a8b3ee85e" providerId="ADAL" clId="{697D774A-F340-4665-8CF1-8154B813CED5}" dt="2026-10-19T10:51:02.509" v="1045" actId="790"/>
          <ac:spMkLst>
            <pc:docMk/>
            <pc:sldMk cId="3103821470" sldId="341"/>
            <ac:spMk id="2" creationId="{F1464272-2BAD-34A8-9428-55C9DABF23FD}"/>
          </ac:spMkLst>
        </pc:spChg>
        <pc:spChg chg="mod">
          <ac:chgData name="Daiva Kaleckaitė" userId="25efd5d5-3d97-4fdd-8f1b-619a8b3ee85e" providerId="ADAL" clId="{697D774A-F340-4665-8CF1-8154B813CED5}" dt="2026-10-19T10:51:02.509" v="1045" actId="790"/>
          <ac:spMkLst>
            <pc:docMk/>
            <pc:sldMk cId="3103821470" sldId="341"/>
            <ac:spMk id="4" creationId="{6AD44632-C749-E49F-E716-0345CB494110}"/>
          </ac:spMkLst>
        </pc:spChg>
        <pc:spChg chg="mod">
          <ac:chgData name="Daiva Kaleckaitė" userId="25efd5d5-3d97-4fdd-8f1b-619a8b3ee85e" providerId="ADAL" clId="{697D774A-F340-4665-8CF1-8154B813CED5}" dt="2026-10-19T10:51:02.509" v="1045" actId="790"/>
          <ac:spMkLst>
            <pc:docMk/>
            <pc:sldMk cId="3103821470" sldId="341"/>
            <ac:spMk id="8" creationId="{8B2302E2-81EC-0EBD-3341-D9B69747A87B}"/>
          </ac:spMkLst>
        </pc:spChg>
        <pc:spChg chg="mod">
          <ac:chgData name="Daiva Kaleckaitė" userId="25efd5d5-3d97-4fdd-8f1b-619a8b3ee85e" providerId="ADAL" clId="{697D774A-F340-4665-8CF1-8154B813CED5}" dt="2026-10-19T11:33:34.170" v="1376" actId="313"/>
          <ac:spMkLst>
            <pc:docMk/>
            <pc:sldMk cId="3103821470" sldId="341"/>
            <ac:spMk id="11" creationId="{F47457CB-F3F0-8CC9-7217-1D3D86C1D080}"/>
          </ac:spMkLst>
        </pc:spChg>
      </pc:sldChg>
      <pc:sldChg chg="delSp modSp mod">
        <pc:chgData name="Daiva Kaleckaitė" userId="25efd5d5-3d97-4fdd-8f1b-619a8b3ee85e" providerId="ADAL" clId="{697D774A-F340-4665-8CF1-8154B813CED5}" dt="2026-10-19T16:02:16.484" v="2204" actId="207"/>
        <pc:sldMkLst>
          <pc:docMk/>
          <pc:sldMk cId="3712768884" sldId="343"/>
        </pc:sldMkLst>
        <pc:spChg chg="mod">
          <ac:chgData name="Daiva Kaleckaitė" userId="25efd5d5-3d97-4fdd-8f1b-619a8b3ee85e" providerId="ADAL" clId="{697D774A-F340-4665-8CF1-8154B813CED5}" dt="2026-10-19T16:02:16.484" v="2204" actId="207"/>
          <ac:spMkLst>
            <pc:docMk/>
            <pc:sldMk cId="3712768884" sldId="343"/>
            <ac:spMk id="2" creationId="{F1464272-2BAD-34A8-9428-55C9DABF23FD}"/>
          </ac:spMkLst>
        </pc:spChg>
        <pc:picChg chg="mod">
          <ac:chgData name="Daiva Kaleckaitė" userId="25efd5d5-3d97-4fdd-8f1b-619a8b3ee85e" providerId="ADAL" clId="{697D774A-F340-4665-8CF1-8154B813CED5}" dt="2026-10-19T10:57:59.535" v="1169" actId="14100"/>
          <ac:picMkLst>
            <pc:docMk/>
            <pc:sldMk cId="3712768884" sldId="343"/>
            <ac:picMk id="15" creationId="{93AF3D09-5331-01A8-BA05-21756E35472E}"/>
          </ac:picMkLst>
        </pc:picChg>
      </pc:sldChg>
      <pc:sldChg chg="delSp modSp mod modNotesTx">
        <pc:chgData name="Daiva Kaleckaitė" userId="25efd5d5-3d97-4fdd-8f1b-619a8b3ee85e" providerId="ADAL" clId="{697D774A-F340-4665-8CF1-8154B813CED5}" dt="2026-10-22T13:40:51.050" v="2223" actId="6549"/>
        <pc:sldMkLst>
          <pc:docMk/>
          <pc:sldMk cId="1936583017" sldId="348"/>
        </pc:sldMkLst>
        <pc:spChg chg="mod">
          <ac:chgData name="Daiva Kaleckaitė" userId="25efd5d5-3d97-4fdd-8f1b-619a8b3ee85e" providerId="ADAL" clId="{697D774A-F340-4665-8CF1-8154B813CED5}" dt="2026-10-19T16:02:40.774" v="2208" actId="207"/>
          <ac:spMkLst>
            <pc:docMk/>
            <pc:sldMk cId="1936583017" sldId="348"/>
            <ac:spMk id="2" creationId="{20034DD0-BA3D-E427-C916-CB7E9DD283B3}"/>
          </ac:spMkLst>
        </pc:spChg>
        <pc:spChg chg="mod">
          <ac:chgData name="Daiva Kaleckaitė" userId="25efd5d5-3d97-4fdd-8f1b-619a8b3ee85e" providerId="ADAL" clId="{697D774A-F340-4665-8CF1-8154B813CED5}" dt="2026-10-19T14:04:54.784" v="2193" actId="1076"/>
          <ac:spMkLst>
            <pc:docMk/>
            <pc:sldMk cId="1936583017" sldId="348"/>
            <ac:spMk id="6" creationId="{0EBD6B7A-1C36-D401-A50B-BE2AFCE6327A}"/>
          </ac:spMkLst>
        </pc:spChg>
        <pc:spChg chg="mod">
          <ac:chgData name="Daiva Kaleckaitė" userId="25efd5d5-3d97-4fdd-8f1b-619a8b3ee85e" providerId="ADAL" clId="{697D774A-F340-4665-8CF1-8154B813CED5}" dt="2026-10-19T10:58:37.810" v="1171" actId="20577"/>
          <ac:spMkLst>
            <pc:docMk/>
            <pc:sldMk cId="1936583017" sldId="348"/>
            <ac:spMk id="11" creationId="{7DC2F7BF-FACA-4535-89EC-C0E015CE49C5}"/>
          </ac:spMkLst>
        </pc:spChg>
      </pc:sldChg>
      <pc:sldChg chg="modSp mod">
        <pc:chgData name="Daiva Kaleckaitė" userId="25efd5d5-3d97-4fdd-8f1b-619a8b3ee85e" providerId="ADAL" clId="{697D774A-F340-4665-8CF1-8154B813CED5}" dt="2026-10-19T11:28:59.901" v="1364" actId="5793"/>
        <pc:sldMkLst>
          <pc:docMk/>
          <pc:sldMk cId="1067871742" sldId="350"/>
        </pc:sldMkLst>
        <pc:spChg chg="mod">
          <ac:chgData name="Daiva Kaleckaitė" userId="25efd5d5-3d97-4fdd-8f1b-619a8b3ee85e" providerId="ADAL" clId="{697D774A-F340-4665-8CF1-8154B813CED5}" dt="2026-10-19T11:28:59.901" v="1364" actId="5793"/>
          <ac:spMkLst>
            <pc:docMk/>
            <pc:sldMk cId="1067871742" sldId="350"/>
            <ac:spMk id="3" creationId="{658D0DC6-98D7-6F4E-B247-7CEAC600E454}"/>
          </ac:spMkLst>
        </pc:spChg>
      </pc:sldChg>
      <pc:sldChg chg="modSp mod">
        <pc:chgData name="Daiva Kaleckaitė" userId="25efd5d5-3d97-4fdd-8f1b-619a8b3ee85e" providerId="ADAL" clId="{697D774A-F340-4665-8CF1-8154B813CED5}" dt="2026-10-19T11:29:47.686" v="1374" actId="790"/>
        <pc:sldMkLst>
          <pc:docMk/>
          <pc:sldMk cId="1797703315" sldId="351"/>
        </pc:sldMkLst>
        <pc:spChg chg="mod">
          <ac:chgData name="Daiva Kaleckaitė" userId="25efd5d5-3d97-4fdd-8f1b-619a8b3ee85e" providerId="ADAL" clId="{697D774A-F340-4665-8CF1-8154B813CED5}" dt="2026-10-19T11:29:47.686" v="1374" actId="790"/>
          <ac:spMkLst>
            <pc:docMk/>
            <pc:sldMk cId="1797703315" sldId="351"/>
            <ac:spMk id="3" creationId="{658D0DC6-98D7-6F4E-B247-7CEAC600E454}"/>
          </ac:spMkLst>
        </pc:spChg>
      </pc:sldChg>
      <pc:sldChg chg="delSp modSp mod">
        <pc:chgData name="Daiva Kaleckaitė" userId="25efd5d5-3d97-4fdd-8f1b-619a8b3ee85e" providerId="ADAL" clId="{697D774A-F340-4665-8CF1-8154B813CED5}" dt="2026-10-19T09:27:08.350" v="683" actId="14734"/>
        <pc:sldMkLst>
          <pc:docMk/>
          <pc:sldMk cId="4240630507" sldId="352"/>
        </pc:sldMkLst>
        <pc:graphicFrameChg chg="mod modGraphic">
          <ac:chgData name="Daiva Kaleckaitė" userId="25efd5d5-3d97-4fdd-8f1b-619a8b3ee85e" providerId="ADAL" clId="{697D774A-F340-4665-8CF1-8154B813CED5}" dt="2026-10-19T09:27:08.350" v="683" actId="14734"/>
          <ac:graphicFrameMkLst>
            <pc:docMk/>
            <pc:sldMk cId="4240630507" sldId="352"/>
            <ac:graphicFrameMk id="5" creationId="{DAD1059A-3A95-95C7-042E-8ECAEB707C13}"/>
          </ac:graphicFrameMkLst>
        </pc:graphicFrameChg>
      </pc:sldChg>
      <pc:sldChg chg="modSp mod">
        <pc:chgData name="Daiva Kaleckaitė" userId="25efd5d5-3d97-4fdd-8f1b-619a8b3ee85e" providerId="ADAL" clId="{697D774A-F340-4665-8CF1-8154B813CED5}" dt="2026-10-19T09:30:38.855" v="713" actId="20577"/>
        <pc:sldMkLst>
          <pc:docMk/>
          <pc:sldMk cId="2304428983" sldId="353"/>
        </pc:sldMkLst>
        <pc:spChg chg="mod">
          <ac:chgData name="Daiva Kaleckaitė" userId="25efd5d5-3d97-4fdd-8f1b-619a8b3ee85e" providerId="ADAL" clId="{697D774A-F340-4665-8CF1-8154B813CED5}" dt="2026-10-19T09:30:38.855" v="713" actId="20577"/>
          <ac:spMkLst>
            <pc:docMk/>
            <pc:sldMk cId="2304428983" sldId="353"/>
            <ac:spMk id="3" creationId="{09C8C4DD-F96E-788C-0239-535FC9B4490D}"/>
          </ac:spMkLst>
        </pc:spChg>
      </pc:sldChg>
      <pc:sldChg chg="modSp mod modNotesTx">
        <pc:chgData name="Daiva Kaleckaitė" userId="25efd5d5-3d97-4fdd-8f1b-619a8b3ee85e" providerId="ADAL" clId="{697D774A-F340-4665-8CF1-8154B813CED5}" dt="2026-10-22T13:40:17.636" v="2219" actId="6549"/>
        <pc:sldMkLst>
          <pc:docMk/>
          <pc:sldMk cId="183425199" sldId="354"/>
        </pc:sldMkLst>
        <pc:spChg chg="mod">
          <ac:chgData name="Daiva Kaleckaitė" userId="25efd5d5-3d97-4fdd-8f1b-619a8b3ee85e" providerId="ADAL" clId="{697D774A-F340-4665-8CF1-8154B813CED5}" dt="2026-10-19T09:37:15.094" v="770" actId="20577"/>
          <ac:spMkLst>
            <pc:docMk/>
            <pc:sldMk cId="183425199" sldId="354"/>
            <ac:spMk id="3" creationId="{CFBC3D9C-6BAB-9978-C117-CD0BCAB9334C}"/>
          </ac:spMkLst>
        </pc:spChg>
      </pc:sldChg>
      <pc:sldChg chg="addSp modSp mod">
        <pc:chgData name="Daiva Kaleckaitė" userId="25efd5d5-3d97-4fdd-8f1b-619a8b3ee85e" providerId="ADAL" clId="{697D774A-F340-4665-8CF1-8154B813CED5}" dt="2026-10-19T16:02:08.192" v="2203" actId="207"/>
        <pc:sldMkLst>
          <pc:docMk/>
          <pc:sldMk cId="2573206298" sldId="355"/>
        </pc:sldMkLst>
        <pc:spChg chg="mod">
          <ac:chgData name="Daiva Kaleckaitė" userId="25efd5d5-3d97-4fdd-8f1b-619a8b3ee85e" providerId="ADAL" clId="{697D774A-F340-4665-8CF1-8154B813CED5}" dt="2026-10-19T16:02:00.586" v="2202" actId="207"/>
          <ac:spMkLst>
            <pc:docMk/>
            <pc:sldMk cId="2573206298" sldId="355"/>
            <ac:spMk id="2" creationId="{F1464272-2BAD-34A8-9428-55C9DABF23FD}"/>
          </ac:spMkLst>
        </pc:spChg>
        <pc:spChg chg="add mod">
          <ac:chgData name="Daiva Kaleckaitė" userId="25efd5d5-3d97-4fdd-8f1b-619a8b3ee85e" providerId="ADAL" clId="{697D774A-F340-4665-8CF1-8154B813CED5}" dt="2026-10-19T11:38:30.938" v="1404" actId="1076"/>
          <ac:spMkLst>
            <pc:docMk/>
            <pc:sldMk cId="2573206298" sldId="355"/>
            <ac:spMk id="3" creationId="{86DD2FA2-6AA0-8327-3015-820B91F94A9D}"/>
          </ac:spMkLst>
        </pc:spChg>
        <pc:spChg chg="mod">
          <ac:chgData name="Daiva Kaleckaitė" userId="25efd5d5-3d97-4fdd-8f1b-619a8b3ee85e" providerId="ADAL" clId="{697D774A-F340-4665-8CF1-8154B813CED5}" dt="2026-10-19T11:38:18.607" v="1403" actId="14100"/>
          <ac:spMkLst>
            <pc:docMk/>
            <pc:sldMk cId="2573206298" sldId="355"/>
            <ac:spMk id="5" creationId="{7839EAAA-2699-CA4F-4285-6650B472005D}"/>
          </ac:spMkLst>
        </pc:spChg>
        <pc:spChg chg="mod">
          <ac:chgData name="Daiva Kaleckaitė" userId="25efd5d5-3d97-4fdd-8f1b-619a8b3ee85e" providerId="ADAL" clId="{697D774A-F340-4665-8CF1-8154B813CED5}" dt="2026-10-19T11:37:50.797" v="1398" actId="14100"/>
          <ac:spMkLst>
            <pc:docMk/>
            <pc:sldMk cId="2573206298" sldId="355"/>
            <ac:spMk id="11" creationId="{F47457CB-F3F0-8CC9-7217-1D3D86C1D080}"/>
          </ac:spMkLst>
        </pc:spChg>
        <pc:spChg chg="mod">
          <ac:chgData name="Daiva Kaleckaitė" userId="25efd5d5-3d97-4fdd-8f1b-619a8b3ee85e" providerId="ADAL" clId="{697D774A-F340-4665-8CF1-8154B813CED5}" dt="2026-10-19T16:02:08.192" v="2203" actId="207"/>
          <ac:spMkLst>
            <pc:docMk/>
            <pc:sldMk cId="2573206298" sldId="355"/>
            <ac:spMk id="14" creationId="{029B99C8-998D-8B96-7A97-3CFF662B3E61}"/>
          </ac:spMkLst>
        </pc:spChg>
        <pc:spChg chg="add mod">
          <ac:chgData name="Daiva Kaleckaitė" userId="25efd5d5-3d97-4fdd-8f1b-619a8b3ee85e" providerId="ADAL" clId="{697D774A-F340-4665-8CF1-8154B813CED5}" dt="2026-10-19T11:38:39.984" v="1406" actId="14100"/>
          <ac:spMkLst>
            <pc:docMk/>
            <pc:sldMk cId="2573206298" sldId="355"/>
            <ac:spMk id="15" creationId="{B15F0884-39B3-F6A4-ADC6-682969E7F403}"/>
          </ac:spMkLst>
        </pc:spChg>
      </pc:sldChg>
      <pc:sldChg chg="modSp mod">
        <pc:chgData name="Daiva Kaleckaitė" userId="25efd5d5-3d97-4fdd-8f1b-619a8b3ee85e" providerId="ADAL" clId="{697D774A-F340-4665-8CF1-8154B813CED5}" dt="2026-10-19T16:02:54.810" v="2210" actId="207"/>
        <pc:sldMkLst>
          <pc:docMk/>
          <pc:sldMk cId="2672784688" sldId="356"/>
        </pc:sldMkLst>
        <pc:spChg chg="mod">
          <ac:chgData name="Daiva Kaleckaitė" userId="25efd5d5-3d97-4fdd-8f1b-619a8b3ee85e" providerId="ADAL" clId="{697D774A-F340-4665-8CF1-8154B813CED5}" dt="2026-10-19T16:02:54.810" v="2210" actId="207"/>
          <ac:spMkLst>
            <pc:docMk/>
            <pc:sldMk cId="2672784688" sldId="356"/>
            <ac:spMk id="2" creationId="{C1F8FB68-C08A-39EE-2158-5A097F9812D9}"/>
          </ac:spMkLst>
        </pc:spChg>
        <pc:spChg chg="mod">
          <ac:chgData name="Daiva Kaleckaitė" userId="25efd5d5-3d97-4fdd-8f1b-619a8b3ee85e" providerId="ADAL" clId="{697D774A-F340-4665-8CF1-8154B813CED5}" dt="2026-10-19T11:52:22.582" v="1647" actId="14100"/>
          <ac:spMkLst>
            <pc:docMk/>
            <pc:sldMk cId="2672784688" sldId="356"/>
            <ac:spMk id="4" creationId="{7626A443-7800-51FA-4C1D-BE43924A689E}"/>
          </ac:spMkLst>
        </pc:spChg>
      </pc:sldChg>
      <pc:sldChg chg="addSp delSp modSp mod">
        <pc:chgData name="Daiva Kaleckaitė" userId="25efd5d5-3d97-4fdd-8f1b-619a8b3ee85e" providerId="ADAL" clId="{697D774A-F340-4665-8CF1-8154B813CED5}" dt="2026-10-19T16:03:00.452" v="2211" actId="207"/>
        <pc:sldMkLst>
          <pc:docMk/>
          <pc:sldMk cId="1480647978" sldId="357"/>
        </pc:sldMkLst>
        <pc:spChg chg="mod">
          <ac:chgData name="Daiva Kaleckaitė" userId="25efd5d5-3d97-4fdd-8f1b-619a8b3ee85e" providerId="ADAL" clId="{697D774A-F340-4665-8CF1-8154B813CED5}" dt="2026-10-19T16:03:00.452" v="2211" actId="207"/>
          <ac:spMkLst>
            <pc:docMk/>
            <pc:sldMk cId="1480647978" sldId="357"/>
            <ac:spMk id="2" creationId="{20034DD0-BA3D-E427-C916-CB7E9DD283B3}"/>
          </ac:spMkLst>
        </pc:spChg>
        <pc:spChg chg="add mod">
          <ac:chgData name="Daiva Kaleckaitė" userId="25efd5d5-3d97-4fdd-8f1b-619a8b3ee85e" providerId="ADAL" clId="{697D774A-F340-4665-8CF1-8154B813CED5}" dt="2026-10-19T12:05:59.714" v="1832" actId="790"/>
          <ac:spMkLst>
            <pc:docMk/>
            <pc:sldMk cId="1480647978" sldId="357"/>
            <ac:spMk id="5" creationId="{36317328-22BD-EC2F-C012-92F18A6E0E82}"/>
          </ac:spMkLst>
        </pc:spChg>
        <pc:picChg chg="add mod">
          <ac:chgData name="Daiva Kaleckaitė" userId="25efd5d5-3d97-4fdd-8f1b-619a8b3ee85e" providerId="ADAL" clId="{697D774A-F340-4665-8CF1-8154B813CED5}" dt="2026-10-19T12:06:12.178" v="1835" actId="14100"/>
          <ac:picMkLst>
            <pc:docMk/>
            <pc:sldMk cId="1480647978" sldId="357"/>
            <ac:picMk id="9" creationId="{FF26603F-58D3-0C04-3E6F-F774968A1B1E}"/>
          </ac:picMkLst>
        </pc:picChg>
      </pc:sldChg>
      <pc:sldChg chg="modSp mod">
        <pc:chgData name="Daiva Kaleckaitė" userId="25efd5d5-3d97-4fdd-8f1b-619a8b3ee85e" providerId="ADAL" clId="{697D774A-F340-4665-8CF1-8154B813CED5}" dt="2026-10-19T11:47:17.700" v="1459" actId="20577"/>
        <pc:sldMkLst>
          <pc:docMk/>
          <pc:sldMk cId="1498856813" sldId="358"/>
        </pc:sldMkLst>
        <pc:spChg chg="mod">
          <ac:chgData name="Daiva Kaleckaitė" userId="25efd5d5-3d97-4fdd-8f1b-619a8b3ee85e" providerId="ADAL" clId="{697D774A-F340-4665-8CF1-8154B813CED5}" dt="2026-10-19T11:47:17.700" v="1459" actId="20577"/>
          <ac:spMkLst>
            <pc:docMk/>
            <pc:sldMk cId="1498856813" sldId="358"/>
            <ac:spMk id="2" creationId="{E7B7812A-4AE6-E7F8-F11B-928A7595C9BD}"/>
          </ac:spMkLst>
        </pc:spChg>
      </pc:sldChg>
      <pc:sldChg chg="modSp add mod">
        <pc:chgData name="Daiva Kaleckaitė" userId="25efd5d5-3d97-4fdd-8f1b-619a8b3ee85e" providerId="ADAL" clId="{697D774A-F340-4665-8CF1-8154B813CED5}" dt="2026-10-19T16:02:21.785" v="2205" actId="207"/>
        <pc:sldMkLst>
          <pc:docMk/>
          <pc:sldMk cId="1834430353" sldId="359"/>
        </pc:sldMkLst>
        <pc:spChg chg="mod">
          <ac:chgData name="Daiva Kaleckaitė" userId="25efd5d5-3d97-4fdd-8f1b-619a8b3ee85e" providerId="ADAL" clId="{697D774A-F340-4665-8CF1-8154B813CED5}" dt="2026-10-19T16:02:21.785" v="2205" actId="207"/>
          <ac:spMkLst>
            <pc:docMk/>
            <pc:sldMk cId="1834430353" sldId="359"/>
            <ac:spMk id="2" creationId="{CCAE659E-E82C-A448-7A35-3751F4A2432E}"/>
          </ac:spMkLst>
        </pc:spChg>
      </pc:sldChg>
      <pc:sldChg chg="delSp modSp add mod modNotesTx">
        <pc:chgData name="Daiva Kaleckaitė" userId="25efd5d5-3d97-4fdd-8f1b-619a8b3ee85e" providerId="ADAL" clId="{697D774A-F340-4665-8CF1-8154B813CED5}" dt="2026-10-19T16:02:29.571" v="2206" actId="207"/>
        <pc:sldMkLst>
          <pc:docMk/>
          <pc:sldMk cId="499833625" sldId="360"/>
        </pc:sldMkLst>
        <pc:spChg chg="mod">
          <ac:chgData name="Daiva Kaleckaitė" userId="25efd5d5-3d97-4fdd-8f1b-619a8b3ee85e" providerId="ADAL" clId="{697D774A-F340-4665-8CF1-8154B813CED5}" dt="2026-10-19T13:46:22.997" v="1985" actId="20577"/>
          <ac:spMkLst>
            <pc:docMk/>
            <pc:sldMk cId="499833625" sldId="360"/>
            <ac:spMk id="3" creationId="{5D42A7C5-50FC-C2B6-D5FE-D4DE2F7F6EB1}"/>
          </ac:spMkLst>
        </pc:spChg>
        <pc:spChg chg="mod">
          <ac:chgData name="Daiva Kaleckaitė" userId="25efd5d5-3d97-4fdd-8f1b-619a8b3ee85e" providerId="ADAL" clId="{697D774A-F340-4665-8CF1-8154B813CED5}" dt="2026-10-19T16:02:29.571" v="2206" actId="207"/>
          <ac:spMkLst>
            <pc:docMk/>
            <pc:sldMk cId="499833625" sldId="360"/>
            <ac:spMk id="4" creationId="{AE2A5537-BABB-0E9E-B537-4E36FE2BCB41}"/>
          </ac:spMkLst>
        </pc:spChg>
      </pc:sldChg>
      <pc:sldChg chg="addSp delSp modSp add mod modNotesTx">
        <pc:chgData name="Daiva Kaleckaitė" userId="25efd5d5-3d97-4fdd-8f1b-619a8b3ee85e" providerId="ADAL" clId="{697D774A-F340-4665-8CF1-8154B813CED5}" dt="2026-10-19T16:02:35.838" v="2207" actId="207"/>
        <pc:sldMkLst>
          <pc:docMk/>
          <pc:sldMk cId="2125772307" sldId="361"/>
        </pc:sldMkLst>
        <pc:spChg chg="mod">
          <ac:chgData name="Daiva Kaleckaitė" userId="25efd5d5-3d97-4fdd-8f1b-619a8b3ee85e" providerId="ADAL" clId="{697D774A-F340-4665-8CF1-8154B813CED5}" dt="2026-10-19T16:02:35.838" v="2207" actId="207"/>
          <ac:spMkLst>
            <pc:docMk/>
            <pc:sldMk cId="2125772307" sldId="361"/>
            <ac:spMk id="4" creationId="{89116407-086A-C208-068C-1E6ED1B32E00}"/>
          </ac:spMkLst>
        </pc:spChg>
        <pc:spChg chg="add mod">
          <ac:chgData name="Daiva Kaleckaitė" userId="25efd5d5-3d97-4fdd-8f1b-619a8b3ee85e" providerId="ADAL" clId="{697D774A-F340-4665-8CF1-8154B813CED5}" dt="2026-10-19T14:01:33.539" v="2185" actId="14100"/>
          <ac:spMkLst>
            <pc:docMk/>
            <pc:sldMk cId="2125772307" sldId="361"/>
            <ac:spMk id="14" creationId="{C58B055A-64F4-3008-E0F3-AFE2491A70C0}"/>
          </ac:spMkLst>
        </pc:spChg>
        <pc:spChg chg="add mod">
          <ac:chgData name="Daiva Kaleckaitė" userId="25efd5d5-3d97-4fdd-8f1b-619a8b3ee85e" providerId="ADAL" clId="{697D774A-F340-4665-8CF1-8154B813CED5}" dt="2026-10-19T14:01:03.742" v="2180" actId="14100"/>
          <ac:spMkLst>
            <pc:docMk/>
            <pc:sldMk cId="2125772307" sldId="361"/>
            <ac:spMk id="16" creationId="{85C3FE42-2AEA-67EB-D7A6-FDFA25987FFB}"/>
          </ac:spMkLst>
        </pc:spChg>
        <pc:graphicFrameChg chg="add mod modGraphic">
          <ac:chgData name="Daiva Kaleckaitė" userId="25efd5d5-3d97-4fdd-8f1b-619a8b3ee85e" providerId="ADAL" clId="{697D774A-F340-4665-8CF1-8154B813CED5}" dt="2026-10-19T14:01:24.925" v="2183" actId="14100"/>
          <ac:graphicFrameMkLst>
            <pc:docMk/>
            <pc:sldMk cId="2125772307" sldId="361"/>
            <ac:graphicFrameMk id="8" creationId="{C87A5534-1078-4A2A-85EC-5D376A3E25CA}"/>
          </ac:graphicFrameMkLst>
        </pc:graphicFrameChg>
      </pc:sldChg>
    </pc:docChg>
  </pc:docChgLst>
  <pc:docChgLst>
    <pc:chgData name="Ramūnas Kalesnykas" userId="5c3f7dbe-23b4-47db-a515-75c2a04420e3" providerId="ADAL" clId="{68C802C9-D059-4C6C-962B-FAD112286BF3}"/>
    <pc:docChg chg="custSel modSld">
      <pc:chgData name="Ramūnas Kalesnykas" userId="5c3f7dbe-23b4-47db-a515-75c2a04420e3" providerId="ADAL" clId="{68C802C9-D059-4C6C-962B-FAD112286BF3}" dt="2026-10-20T09:20:45.715" v="633" actId="108"/>
      <pc:docMkLst>
        <pc:docMk/>
      </pc:docMkLst>
      <pc:sldChg chg="modSp mod">
        <pc:chgData name="Ramūnas Kalesnykas" userId="5c3f7dbe-23b4-47db-a515-75c2a04420e3" providerId="ADAL" clId="{68C802C9-D059-4C6C-962B-FAD112286BF3}" dt="2026-10-20T08:44:04.190" v="6" actId="207"/>
        <pc:sldMkLst>
          <pc:docMk/>
          <pc:sldMk cId="2451496308" sldId="338"/>
        </pc:sldMkLst>
        <pc:spChg chg="mod">
          <ac:chgData name="Ramūnas Kalesnykas" userId="5c3f7dbe-23b4-47db-a515-75c2a04420e3" providerId="ADAL" clId="{68C802C9-D059-4C6C-962B-FAD112286BF3}" dt="2026-10-20T08:44:04.190" v="6" actId="207"/>
          <ac:spMkLst>
            <pc:docMk/>
            <pc:sldMk cId="2451496308" sldId="338"/>
            <ac:spMk id="14" creationId="{029B99C8-998D-8B96-7A97-3CFF662B3E61}"/>
          </ac:spMkLst>
        </pc:spChg>
      </pc:sldChg>
      <pc:sldChg chg="modSp mod">
        <pc:chgData name="Ramūnas Kalesnykas" userId="5c3f7dbe-23b4-47db-a515-75c2a04420e3" providerId="ADAL" clId="{68C802C9-D059-4C6C-962B-FAD112286BF3}" dt="2026-10-20T08:46:11.740" v="28" actId="6549"/>
        <pc:sldMkLst>
          <pc:docMk/>
          <pc:sldMk cId="3914188290" sldId="340"/>
        </pc:sldMkLst>
        <pc:spChg chg="mod">
          <ac:chgData name="Ramūnas Kalesnykas" userId="5c3f7dbe-23b4-47db-a515-75c2a04420e3" providerId="ADAL" clId="{68C802C9-D059-4C6C-962B-FAD112286BF3}" dt="2026-10-20T08:46:11.740" v="28" actId="6549"/>
          <ac:spMkLst>
            <pc:docMk/>
            <pc:sldMk cId="3914188290" sldId="340"/>
            <ac:spMk id="12" creationId="{C14CF0B3-4B66-4C66-63C5-A4B4793F5579}"/>
          </ac:spMkLst>
        </pc:spChg>
      </pc:sldChg>
      <pc:sldChg chg="modSp mod">
        <pc:chgData name="Ramūnas Kalesnykas" userId="5c3f7dbe-23b4-47db-a515-75c2a04420e3" providerId="ADAL" clId="{68C802C9-D059-4C6C-962B-FAD112286BF3}" dt="2026-10-20T09:11:23.162" v="629" actId="20577"/>
        <pc:sldMkLst>
          <pc:docMk/>
          <pc:sldMk cId="1936583017" sldId="348"/>
        </pc:sldMkLst>
        <pc:spChg chg="mod">
          <ac:chgData name="Ramūnas Kalesnykas" userId="5c3f7dbe-23b4-47db-a515-75c2a04420e3" providerId="ADAL" clId="{68C802C9-D059-4C6C-962B-FAD112286BF3}" dt="2026-10-20T09:11:23.162" v="629" actId="20577"/>
          <ac:spMkLst>
            <pc:docMk/>
            <pc:sldMk cId="1936583017" sldId="348"/>
            <ac:spMk id="6" creationId="{0EBD6B7A-1C36-D401-A50B-BE2AFCE6327A}"/>
          </ac:spMkLst>
        </pc:spChg>
      </pc:sldChg>
      <pc:sldChg chg="modSp mod">
        <pc:chgData name="Ramūnas Kalesnykas" userId="5c3f7dbe-23b4-47db-a515-75c2a04420e3" providerId="ADAL" clId="{68C802C9-D059-4C6C-962B-FAD112286BF3}" dt="2026-10-20T07:23:35.092" v="0" actId="2711"/>
        <pc:sldMkLst>
          <pc:docMk/>
          <pc:sldMk cId="1067871742" sldId="350"/>
        </pc:sldMkLst>
        <pc:spChg chg="mod">
          <ac:chgData name="Ramūnas Kalesnykas" userId="5c3f7dbe-23b4-47db-a515-75c2a04420e3" providerId="ADAL" clId="{68C802C9-D059-4C6C-962B-FAD112286BF3}" dt="2026-10-20T07:23:35.092" v="0" actId="2711"/>
          <ac:spMkLst>
            <pc:docMk/>
            <pc:sldMk cId="1067871742" sldId="350"/>
            <ac:spMk id="3" creationId="{658D0DC6-98D7-6F4E-B247-7CEAC600E454}"/>
          </ac:spMkLst>
        </pc:spChg>
      </pc:sldChg>
      <pc:sldChg chg="modSp mod">
        <pc:chgData name="Ramūnas Kalesnykas" userId="5c3f7dbe-23b4-47db-a515-75c2a04420e3" providerId="ADAL" clId="{68C802C9-D059-4C6C-962B-FAD112286BF3}" dt="2026-10-20T07:31:35.128" v="1" actId="6549"/>
        <pc:sldMkLst>
          <pc:docMk/>
          <pc:sldMk cId="1797703315" sldId="351"/>
        </pc:sldMkLst>
        <pc:spChg chg="mod">
          <ac:chgData name="Ramūnas Kalesnykas" userId="5c3f7dbe-23b4-47db-a515-75c2a04420e3" providerId="ADAL" clId="{68C802C9-D059-4C6C-962B-FAD112286BF3}" dt="2026-10-20T07:31:35.128" v="1" actId="6549"/>
          <ac:spMkLst>
            <pc:docMk/>
            <pc:sldMk cId="1797703315" sldId="351"/>
            <ac:spMk id="3" creationId="{658D0DC6-98D7-6F4E-B247-7CEAC600E454}"/>
          </ac:spMkLst>
        </pc:spChg>
      </pc:sldChg>
      <pc:sldChg chg="modSp mod">
        <pc:chgData name="Ramūnas Kalesnykas" userId="5c3f7dbe-23b4-47db-a515-75c2a04420e3" providerId="ADAL" clId="{68C802C9-D059-4C6C-962B-FAD112286BF3}" dt="2026-10-20T07:44:28.607" v="5" actId="20577"/>
        <pc:sldMkLst>
          <pc:docMk/>
          <pc:sldMk cId="4240630507" sldId="352"/>
        </pc:sldMkLst>
        <pc:graphicFrameChg chg="modGraphic">
          <ac:chgData name="Ramūnas Kalesnykas" userId="5c3f7dbe-23b4-47db-a515-75c2a04420e3" providerId="ADAL" clId="{68C802C9-D059-4C6C-962B-FAD112286BF3}" dt="2026-10-20T07:44:28.607" v="5" actId="20577"/>
          <ac:graphicFrameMkLst>
            <pc:docMk/>
            <pc:sldMk cId="4240630507" sldId="352"/>
            <ac:graphicFrameMk id="5" creationId="{DAD1059A-3A95-95C7-042E-8ECAEB707C13}"/>
          </ac:graphicFrameMkLst>
        </pc:graphicFrameChg>
      </pc:sldChg>
      <pc:sldChg chg="addSp delSp modSp mod">
        <pc:chgData name="Ramūnas Kalesnykas" userId="5c3f7dbe-23b4-47db-a515-75c2a04420e3" providerId="ADAL" clId="{68C802C9-D059-4C6C-962B-FAD112286BF3}" dt="2026-10-20T08:53:29.146" v="34"/>
        <pc:sldMkLst>
          <pc:docMk/>
          <pc:sldMk cId="2573206298" sldId="355"/>
        </pc:sldMkLst>
        <pc:spChg chg="mod">
          <ac:chgData name="Ramūnas Kalesnykas" userId="5c3f7dbe-23b4-47db-a515-75c2a04420e3" providerId="ADAL" clId="{68C802C9-D059-4C6C-962B-FAD112286BF3}" dt="2026-10-20T08:53:08.248" v="29" actId="207"/>
          <ac:spMkLst>
            <pc:docMk/>
            <pc:sldMk cId="2573206298" sldId="355"/>
            <ac:spMk id="2" creationId="{F1464272-2BAD-34A8-9428-55C9DABF23FD}"/>
          </ac:spMkLst>
        </pc:spChg>
        <pc:spChg chg="mod">
          <ac:chgData name="Ramūnas Kalesnykas" userId="5c3f7dbe-23b4-47db-a515-75c2a04420e3" providerId="ADAL" clId="{68C802C9-D059-4C6C-962B-FAD112286BF3}" dt="2026-10-20T08:53:28.624" v="32" actId="207"/>
          <ac:spMkLst>
            <pc:docMk/>
            <pc:sldMk cId="2573206298" sldId="355"/>
            <ac:spMk id="3" creationId="{86DD2FA2-6AA0-8327-3015-820B91F94A9D}"/>
          </ac:spMkLst>
        </pc:spChg>
        <pc:spChg chg="mod">
          <ac:chgData name="Ramūnas Kalesnykas" userId="5c3f7dbe-23b4-47db-a515-75c2a04420e3" providerId="ADAL" clId="{68C802C9-D059-4C6C-962B-FAD112286BF3}" dt="2026-10-20T08:53:18.710" v="30" actId="207"/>
          <ac:spMkLst>
            <pc:docMk/>
            <pc:sldMk cId="2573206298" sldId="355"/>
            <ac:spMk id="14" creationId="{029B99C8-998D-8B96-7A97-3CFF662B3E61}"/>
          </ac:spMkLst>
        </pc:spChg>
      </pc:sldChg>
      <pc:sldChg chg="modSp mod">
        <pc:chgData name="Ramūnas Kalesnykas" userId="5c3f7dbe-23b4-47db-a515-75c2a04420e3" providerId="ADAL" clId="{68C802C9-D059-4C6C-962B-FAD112286BF3}" dt="2026-10-20T09:20:45.715" v="633" actId="108"/>
        <pc:sldMkLst>
          <pc:docMk/>
          <pc:sldMk cId="1498856813" sldId="358"/>
        </pc:sldMkLst>
        <pc:spChg chg="mod">
          <ac:chgData name="Ramūnas Kalesnykas" userId="5c3f7dbe-23b4-47db-a515-75c2a04420e3" providerId="ADAL" clId="{68C802C9-D059-4C6C-962B-FAD112286BF3}" dt="2026-10-20T09:20:45.715" v="633" actId="108"/>
          <ac:spMkLst>
            <pc:docMk/>
            <pc:sldMk cId="1498856813" sldId="358"/>
            <ac:spMk id="2" creationId="{E7B7812A-4AE6-E7F8-F11B-928A7595C9BD}"/>
          </ac:spMkLst>
        </pc:spChg>
      </pc:sldChg>
      <pc:sldChg chg="modSp mod">
        <pc:chgData name="Ramūnas Kalesnykas" userId="5c3f7dbe-23b4-47db-a515-75c2a04420e3" providerId="ADAL" clId="{68C802C9-D059-4C6C-962B-FAD112286BF3}" dt="2026-10-20T08:55:53.700" v="42" actId="20577"/>
        <pc:sldMkLst>
          <pc:docMk/>
          <pc:sldMk cId="1834430353" sldId="359"/>
        </pc:sldMkLst>
        <pc:spChg chg="mod">
          <ac:chgData name="Ramūnas Kalesnykas" userId="5c3f7dbe-23b4-47db-a515-75c2a04420e3" providerId="ADAL" clId="{68C802C9-D059-4C6C-962B-FAD112286BF3}" dt="2026-10-20T08:55:53.700" v="42" actId="20577"/>
          <ac:spMkLst>
            <pc:docMk/>
            <pc:sldMk cId="1834430353" sldId="359"/>
            <ac:spMk id="3" creationId="{8C9FA430-9BA6-C56A-28CE-0E715762401A}"/>
          </ac:spMkLst>
        </pc:spChg>
      </pc:sldChg>
      <pc:sldChg chg="modSp mod">
        <pc:chgData name="Ramūnas Kalesnykas" userId="5c3f7dbe-23b4-47db-a515-75c2a04420e3" providerId="ADAL" clId="{68C802C9-D059-4C6C-962B-FAD112286BF3}" dt="2026-10-20T09:01:09.075" v="144" actId="20577"/>
        <pc:sldMkLst>
          <pc:docMk/>
          <pc:sldMk cId="499833625" sldId="360"/>
        </pc:sldMkLst>
        <pc:spChg chg="mod">
          <ac:chgData name="Ramūnas Kalesnykas" userId="5c3f7dbe-23b4-47db-a515-75c2a04420e3" providerId="ADAL" clId="{68C802C9-D059-4C6C-962B-FAD112286BF3}" dt="2026-10-20T09:01:09.075" v="144" actId="20577"/>
          <ac:spMkLst>
            <pc:docMk/>
            <pc:sldMk cId="499833625" sldId="360"/>
            <ac:spMk id="3" creationId="{5D42A7C5-50FC-C2B6-D5FE-D4DE2F7F6EB1}"/>
          </ac:spMkLst>
        </pc:spChg>
      </pc:sldChg>
      <pc:sldChg chg="modSp mod">
        <pc:chgData name="Ramūnas Kalesnykas" userId="5c3f7dbe-23b4-47db-a515-75c2a04420e3" providerId="ADAL" clId="{68C802C9-D059-4C6C-962B-FAD112286BF3}" dt="2026-10-20T09:02:57.752" v="160" actId="20577"/>
        <pc:sldMkLst>
          <pc:docMk/>
          <pc:sldMk cId="2125772307" sldId="361"/>
        </pc:sldMkLst>
        <pc:spChg chg="mod">
          <ac:chgData name="Ramūnas Kalesnykas" userId="5c3f7dbe-23b4-47db-a515-75c2a04420e3" providerId="ADAL" clId="{68C802C9-D059-4C6C-962B-FAD112286BF3}" dt="2026-10-20T09:02:57.752" v="160" actId="20577"/>
          <ac:spMkLst>
            <pc:docMk/>
            <pc:sldMk cId="2125772307" sldId="361"/>
            <ac:spMk id="14" creationId="{C58B055A-64F4-3008-E0F3-AFE2491A70C0}"/>
          </ac:spMkLst>
        </pc:spChg>
        <pc:graphicFrameChg chg="modGraphic">
          <ac:chgData name="Ramūnas Kalesnykas" userId="5c3f7dbe-23b4-47db-a515-75c2a04420e3" providerId="ADAL" clId="{68C802C9-D059-4C6C-962B-FAD112286BF3}" dt="2026-10-20T09:01:49.813" v="146" actId="20577"/>
          <ac:graphicFrameMkLst>
            <pc:docMk/>
            <pc:sldMk cId="2125772307" sldId="361"/>
            <ac:graphicFrameMk id="8" creationId="{C87A5534-1078-4A2A-85EC-5D376A3E25CA}"/>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47088" cy="494345"/>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sz="quarter" idx="1"/>
          </p:nvPr>
        </p:nvSpPr>
        <p:spPr>
          <a:xfrm>
            <a:off x="3850588" y="1"/>
            <a:ext cx="2947088" cy="494345"/>
          </a:xfrm>
          <a:prstGeom prst="rect">
            <a:avLst/>
          </a:prstGeom>
        </p:spPr>
        <p:txBody>
          <a:bodyPr vert="horz" lIns="91440" tIns="45720" rIns="91440" bIns="45720" rtlCol="0"/>
          <a:lstStyle>
            <a:lvl1pPr algn="r">
              <a:defRPr sz="1200"/>
            </a:lvl1pPr>
          </a:lstStyle>
          <a:p>
            <a:fld id="{8C3690C7-4FD8-4155-A3CE-B64CCE873DD3}" type="datetimeFigureOut">
              <a:rPr lang="lt-LT" smtClean="0"/>
              <a:pPr/>
              <a:t>2026-10-22</a:t>
            </a:fld>
            <a:endParaRPr lang="lt-LT"/>
          </a:p>
        </p:txBody>
      </p:sp>
      <p:sp>
        <p:nvSpPr>
          <p:cNvPr id="4" name="Footer Placeholder 3"/>
          <p:cNvSpPr>
            <a:spLocks noGrp="1"/>
          </p:cNvSpPr>
          <p:nvPr>
            <p:ph type="ftr" sz="quarter" idx="2"/>
          </p:nvPr>
        </p:nvSpPr>
        <p:spPr>
          <a:xfrm>
            <a:off x="2" y="9381494"/>
            <a:ext cx="2947088" cy="494345"/>
          </a:xfrm>
          <a:prstGeom prst="rect">
            <a:avLst/>
          </a:prstGeom>
        </p:spPr>
        <p:txBody>
          <a:bodyPr vert="horz" lIns="91440" tIns="45720" rIns="91440" bIns="45720" rtlCol="0" anchor="b"/>
          <a:lstStyle>
            <a:lvl1pPr algn="l">
              <a:defRPr sz="1200"/>
            </a:lvl1pPr>
          </a:lstStyle>
          <a:p>
            <a:endParaRPr lang="lt-LT"/>
          </a:p>
        </p:txBody>
      </p:sp>
      <p:sp>
        <p:nvSpPr>
          <p:cNvPr id="5" name="Slide Number Placeholder 4"/>
          <p:cNvSpPr>
            <a:spLocks noGrp="1"/>
          </p:cNvSpPr>
          <p:nvPr>
            <p:ph type="sldNum" sz="quarter" idx="3"/>
          </p:nvPr>
        </p:nvSpPr>
        <p:spPr>
          <a:xfrm>
            <a:off x="3850588" y="9381494"/>
            <a:ext cx="2947088" cy="494345"/>
          </a:xfrm>
          <a:prstGeom prst="rect">
            <a:avLst/>
          </a:prstGeom>
        </p:spPr>
        <p:txBody>
          <a:bodyPr vert="horz" lIns="91440" tIns="45720" rIns="91440" bIns="45720" rtlCol="0" anchor="b"/>
          <a:lstStyle>
            <a:lvl1pPr algn="r">
              <a:defRPr sz="1200"/>
            </a:lvl1pPr>
          </a:lstStyle>
          <a:p>
            <a:fld id="{91F7BB76-C532-427C-A57F-17323BD188F1}" type="slidenum">
              <a:rPr lang="lt-LT" smtClean="0"/>
              <a:pPr/>
              <a:t>‹#›</a:t>
            </a:fld>
            <a:endParaRPr lang="lt-LT"/>
          </a:p>
        </p:txBody>
      </p:sp>
    </p:spTree>
    <p:extLst>
      <p:ext uri="{BB962C8B-B14F-4D97-AF65-F5344CB8AC3E}">
        <p14:creationId xmlns:p14="http://schemas.microsoft.com/office/powerpoint/2010/main" val="14875529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6347" cy="493792"/>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51344" y="1"/>
            <a:ext cx="2946347" cy="493792"/>
          </a:xfrm>
          <a:prstGeom prst="rect">
            <a:avLst/>
          </a:prstGeom>
        </p:spPr>
        <p:txBody>
          <a:bodyPr vert="horz" lIns="91440" tIns="45720" rIns="91440" bIns="45720" rtlCol="0"/>
          <a:lstStyle>
            <a:lvl1pPr algn="r">
              <a:defRPr sz="1200"/>
            </a:lvl1pPr>
          </a:lstStyle>
          <a:p>
            <a:fld id="{7EF0ECEC-A03F-4720-AB24-7955FC3B4AB8}" type="datetimeFigureOut">
              <a:rPr lang="lt-LT" smtClean="0"/>
              <a:pPr/>
              <a:t>2026-10-22</a:t>
            </a:fld>
            <a:endParaRPr lang="lt-LT"/>
          </a:p>
        </p:txBody>
      </p:sp>
      <p:sp>
        <p:nvSpPr>
          <p:cNvPr id="4" name="Slide Image Placeholder 3"/>
          <p:cNvSpPr>
            <a:spLocks noGrp="1" noRot="1" noChangeAspect="1"/>
          </p:cNvSpPr>
          <p:nvPr>
            <p:ph type="sldImg" idx="2"/>
          </p:nvPr>
        </p:nvSpPr>
        <p:spPr>
          <a:xfrm>
            <a:off x="928688" y="739775"/>
            <a:ext cx="4941887" cy="3705225"/>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79927" y="4691026"/>
            <a:ext cx="5439410" cy="44441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6" name="Footer Placeholder 5"/>
          <p:cNvSpPr>
            <a:spLocks noGrp="1"/>
          </p:cNvSpPr>
          <p:nvPr>
            <p:ph type="ftr" sz="quarter" idx="4"/>
          </p:nvPr>
        </p:nvSpPr>
        <p:spPr>
          <a:xfrm>
            <a:off x="1" y="9380335"/>
            <a:ext cx="2946347" cy="493792"/>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51344" y="9380335"/>
            <a:ext cx="2946347" cy="493792"/>
          </a:xfrm>
          <a:prstGeom prst="rect">
            <a:avLst/>
          </a:prstGeom>
        </p:spPr>
        <p:txBody>
          <a:bodyPr vert="horz" lIns="91440" tIns="45720" rIns="91440" bIns="45720" rtlCol="0" anchor="b"/>
          <a:lstStyle>
            <a:lvl1pPr algn="r">
              <a:defRPr sz="1200"/>
            </a:lvl1pPr>
          </a:lstStyle>
          <a:p>
            <a:fld id="{766BF5C9-02B4-44C6-9095-54F6BD70B3E4}" type="slidenum">
              <a:rPr lang="lt-LT" smtClean="0"/>
              <a:pPr/>
              <a:t>‹#›</a:t>
            </a:fld>
            <a:endParaRPr lang="lt-LT"/>
          </a:p>
        </p:txBody>
      </p:sp>
    </p:spTree>
    <p:extLst>
      <p:ext uri="{BB962C8B-B14F-4D97-AF65-F5344CB8AC3E}">
        <p14:creationId xmlns:p14="http://schemas.microsoft.com/office/powerpoint/2010/main" val="4069030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6BF5C9-02B4-44C6-9095-54F6BD70B3E4}" type="slidenum">
              <a:rPr lang="lt-LT" smtClean="0"/>
              <a:pPr/>
              <a:t>1</a:t>
            </a:fld>
            <a:endParaRPr lang="lt-LT"/>
          </a:p>
        </p:txBody>
      </p:sp>
    </p:spTree>
    <p:extLst>
      <p:ext uri="{BB962C8B-B14F-4D97-AF65-F5344CB8AC3E}">
        <p14:creationId xmlns:p14="http://schemas.microsoft.com/office/powerpoint/2010/main" val="3656745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indent="0" algn="just">
              <a:buClr>
                <a:srgbClr val="99CC00"/>
              </a:buClr>
              <a:buFont typeface=".Lucida Grande UI Regular"/>
              <a:buNone/>
            </a:pPr>
            <a:endParaRPr lang="lt-LT" sz="1200" kern="0">
              <a:solidFill>
                <a:srgbClr val="000000"/>
              </a:solidFill>
              <a:latin typeface="Times New Roman" panose="02020603050405020304" pitchFamily="18" charset="0"/>
              <a:cs typeface="Times New Roman" panose="02020603050405020304" pitchFamily="18" charset="0"/>
            </a:endParaRPr>
          </a:p>
        </p:txBody>
      </p:sp>
      <p:sp>
        <p:nvSpPr>
          <p:cNvPr id="4" name="Skaidrės numerio vietos rezervavimo ženklas 3"/>
          <p:cNvSpPr>
            <a:spLocks noGrp="1"/>
          </p:cNvSpPr>
          <p:nvPr>
            <p:ph type="sldNum" sz="quarter" idx="5"/>
          </p:nvPr>
        </p:nvSpPr>
        <p:spPr/>
        <p:txBody>
          <a:bodyPr/>
          <a:lstStyle/>
          <a:p>
            <a:fld id="{766BF5C9-02B4-44C6-9095-54F6BD70B3E4}" type="slidenum">
              <a:rPr lang="lt-LT" smtClean="0"/>
              <a:pPr/>
              <a:t>2</a:t>
            </a:fld>
            <a:endParaRPr lang="lt-LT"/>
          </a:p>
        </p:txBody>
      </p:sp>
    </p:spTree>
    <p:extLst>
      <p:ext uri="{BB962C8B-B14F-4D97-AF65-F5344CB8AC3E}">
        <p14:creationId xmlns:p14="http://schemas.microsoft.com/office/powerpoint/2010/main" val="3078428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indent="0" algn="just">
              <a:buClr>
                <a:srgbClr val="99CC00"/>
              </a:buClr>
              <a:buFont typeface=".Lucida Grande UI Regular"/>
              <a:buNone/>
            </a:pPr>
            <a:endParaRPr lang="lt-LT" sz="1200" kern="0" dirty="0">
              <a:solidFill>
                <a:srgbClr val="000000"/>
              </a:solidFill>
              <a:latin typeface="Times New Roman" panose="02020603050405020304" pitchFamily="18" charset="0"/>
              <a:cs typeface="Times New Roman" panose="02020603050405020304" pitchFamily="18" charset="0"/>
            </a:endParaRPr>
          </a:p>
        </p:txBody>
      </p:sp>
      <p:sp>
        <p:nvSpPr>
          <p:cNvPr id="4" name="Skaidrės numerio vietos rezervavimo ženklas 3"/>
          <p:cNvSpPr>
            <a:spLocks noGrp="1"/>
          </p:cNvSpPr>
          <p:nvPr>
            <p:ph type="sldNum" sz="quarter" idx="5"/>
          </p:nvPr>
        </p:nvSpPr>
        <p:spPr/>
        <p:txBody>
          <a:bodyPr/>
          <a:lstStyle/>
          <a:p>
            <a:fld id="{766BF5C9-02B4-44C6-9095-54F6BD70B3E4}" type="slidenum">
              <a:rPr lang="lt-LT" smtClean="0"/>
              <a:pPr/>
              <a:t>3</a:t>
            </a:fld>
            <a:endParaRPr lang="lt-LT"/>
          </a:p>
        </p:txBody>
      </p:sp>
    </p:spTree>
    <p:extLst>
      <p:ext uri="{BB962C8B-B14F-4D97-AF65-F5344CB8AC3E}">
        <p14:creationId xmlns:p14="http://schemas.microsoft.com/office/powerpoint/2010/main" val="3078428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903B3-3393-4562-A293-562DF127AE66}"/>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929BD45A-8A4B-1674-8B07-FF40579D22BD}"/>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79749B20-0254-0CFA-3D90-7E5093F3B16D}"/>
              </a:ext>
            </a:extLst>
          </p:cNvPr>
          <p:cNvSpPr>
            <a:spLocks noGrp="1"/>
          </p:cNvSpPr>
          <p:nvPr>
            <p:ph type="body" idx="1"/>
          </p:nvPr>
        </p:nvSpPr>
        <p:spPr/>
        <p:txBody>
          <a:bodyPr/>
          <a:lstStyle/>
          <a:p>
            <a:pPr marL="0" indent="0" algn="just">
              <a:buClr>
                <a:srgbClr val="99CC00"/>
              </a:buClr>
              <a:buFont typeface=".Lucida Grande UI Regular"/>
              <a:buNone/>
            </a:pPr>
            <a:endParaRPr lang="lt-LT" sz="1200" kern="0">
              <a:solidFill>
                <a:srgbClr val="000000"/>
              </a:solidFill>
              <a:latin typeface="Times New Roman" panose="02020603050405020304" pitchFamily="18" charset="0"/>
              <a:cs typeface="Times New Roman" panose="02020603050405020304" pitchFamily="18" charset="0"/>
            </a:endParaRPr>
          </a:p>
        </p:txBody>
      </p:sp>
      <p:sp>
        <p:nvSpPr>
          <p:cNvPr id="4" name="Skaidrės numerio vietos rezervavimo ženklas 3">
            <a:extLst>
              <a:ext uri="{FF2B5EF4-FFF2-40B4-BE49-F238E27FC236}">
                <a16:creationId xmlns:a16="http://schemas.microsoft.com/office/drawing/2014/main" id="{46A27D0F-EF39-91E2-125F-F18E9DF7B0D9}"/>
              </a:ext>
            </a:extLst>
          </p:cNvPr>
          <p:cNvSpPr>
            <a:spLocks noGrp="1"/>
          </p:cNvSpPr>
          <p:nvPr>
            <p:ph type="sldNum" sz="quarter" idx="5"/>
          </p:nvPr>
        </p:nvSpPr>
        <p:spPr/>
        <p:txBody>
          <a:bodyPr/>
          <a:lstStyle/>
          <a:p>
            <a:fld id="{766BF5C9-02B4-44C6-9095-54F6BD70B3E4}" type="slidenum">
              <a:rPr lang="lt-LT" smtClean="0"/>
              <a:pPr/>
              <a:t>5</a:t>
            </a:fld>
            <a:endParaRPr lang="lt-LT"/>
          </a:p>
        </p:txBody>
      </p:sp>
    </p:spTree>
    <p:extLst>
      <p:ext uri="{BB962C8B-B14F-4D97-AF65-F5344CB8AC3E}">
        <p14:creationId xmlns:p14="http://schemas.microsoft.com/office/powerpoint/2010/main" val="833285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24968-CD01-F95F-93DE-8AA0ED6086CA}"/>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4D8E1E08-C77D-9CA5-4B4E-7DAE2548D578}"/>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0E55386E-AA4F-48F4-F2B0-CBD2EABBD7FB}"/>
              </a:ext>
            </a:extLst>
          </p:cNvPr>
          <p:cNvSpPr>
            <a:spLocks noGrp="1"/>
          </p:cNvSpPr>
          <p:nvPr>
            <p:ph type="body" idx="1"/>
          </p:nvPr>
        </p:nvSpPr>
        <p:spPr/>
        <p:txBody>
          <a:bodyPr/>
          <a:lstStyle/>
          <a:p>
            <a:pPr marL="0" indent="0" algn="just">
              <a:buClr>
                <a:srgbClr val="99CC00"/>
              </a:buClr>
              <a:buFont typeface=".Lucida Grande UI Regular"/>
              <a:buNone/>
            </a:pPr>
            <a:endParaRPr lang="lt-LT" sz="1200" kern="0" dirty="0">
              <a:solidFill>
                <a:srgbClr val="000000"/>
              </a:solidFill>
              <a:latin typeface="Times New Roman" panose="02020603050405020304" pitchFamily="18" charset="0"/>
              <a:cs typeface="Times New Roman" panose="02020603050405020304" pitchFamily="18" charset="0"/>
            </a:endParaRPr>
          </a:p>
        </p:txBody>
      </p:sp>
      <p:sp>
        <p:nvSpPr>
          <p:cNvPr id="4" name="Skaidrės numerio vietos rezervavimo ženklas 3">
            <a:extLst>
              <a:ext uri="{FF2B5EF4-FFF2-40B4-BE49-F238E27FC236}">
                <a16:creationId xmlns:a16="http://schemas.microsoft.com/office/drawing/2014/main" id="{326B750B-9755-27AB-1613-88DB7DB21D36}"/>
              </a:ext>
            </a:extLst>
          </p:cNvPr>
          <p:cNvSpPr>
            <a:spLocks noGrp="1"/>
          </p:cNvSpPr>
          <p:nvPr>
            <p:ph type="sldNum" sz="quarter" idx="5"/>
          </p:nvPr>
        </p:nvSpPr>
        <p:spPr/>
        <p:txBody>
          <a:bodyPr/>
          <a:lstStyle/>
          <a:p>
            <a:fld id="{766BF5C9-02B4-44C6-9095-54F6BD70B3E4}" type="slidenum">
              <a:rPr lang="lt-LT" smtClean="0"/>
              <a:pPr/>
              <a:t>6</a:t>
            </a:fld>
            <a:endParaRPr lang="lt-LT"/>
          </a:p>
        </p:txBody>
      </p:sp>
    </p:spTree>
    <p:extLst>
      <p:ext uri="{BB962C8B-B14F-4D97-AF65-F5344CB8AC3E}">
        <p14:creationId xmlns:p14="http://schemas.microsoft.com/office/powerpoint/2010/main" val="2036680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5"/>
          </p:nvPr>
        </p:nvSpPr>
        <p:spPr/>
        <p:txBody>
          <a:bodyPr/>
          <a:lstStyle/>
          <a:p>
            <a:fld id="{766BF5C9-02B4-44C6-9095-54F6BD70B3E4}" type="slidenum">
              <a:rPr lang="lt-LT" smtClean="0"/>
              <a:pPr/>
              <a:t>8</a:t>
            </a:fld>
            <a:endParaRPr lang="lt-LT"/>
          </a:p>
        </p:txBody>
      </p:sp>
    </p:spTree>
    <p:extLst>
      <p:ext uri="{BB962C8B-B14F-4D97-AF65-F5344CB8AC3E}">
        <p14:creationId xmlns:p14="http://schemas.microsoft.com/office/powerpoint/2010/main" val="1282835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b="1" dirty="0"/>
          </a:p>
        </p:txBody>
      </p:sp>
      <p:sp>
        <p:nvSpPr>
          <p:cNvPr id="4" name="Skaidrės numerio vietos rezervavimo ženklas 3"/>
          <p:cNvSpPr>
            <a:spLocks noGrp="1"/>
          </p:cNvSpPr>
          <p:nvPr>
            <p:ph type="sldNum" sz="quarter" idx="5"/>
          </p:nvPr>
        </p:nvSpPr>
        <p:spPr/>
        <p:txBody>
          <a:bodyPr/>
          <a:lstStyle/>
          <a:p>
            <a:fld id="{766BF5C9-02B4-44C6-9095-54F6BD70B3E4}" type="slidenum">
              <a:rPr lang="lt-LT" smtClean="0"/>
              <a:pPr/>
              <a:t>9</a:t>
            </a:fld>
            <a:endParaRPr lang="lt-LT"/>
          </a:p>
        </p:txBody>
      </p:sp>
    </p:spTree>
    <p:extLst>
      <p:ext uri="{BB962C8B-B14F-4D97-AF65-F5344CB8AC3E}">
        <p14:creationId xmlns:p14="http://schemas.microsoft.com/office/powerpoint/2010/main" val="3441437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6BF5C9-02B4-44C6-9095-54F6BD70B3E4}" type="slidenum">
              <a:rPr lang="lt-LT" smtClean="0"/>
              <a:pPr/>
              <a:t>10</a:t>
            </a:fld>
            <a:endParaRPr lang="lt-LT"/>
          </a:p>
        </p:txBody>
      </p:sp>
    </p:spTree>
    <p:extLst>
      <p:ext uri="{BB962C8B-B14F-4D97-AF65-F5344CB8AC3E}">
        <p14:creationId xmlns:p14="http://schemas.microsoft.com/office/powerpoint/2010/main" val="746246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6BF5C9-02B4-44C6-9095-54F6BD70B3E4}" type="slidenum">
              <a:rPr lang="lt-LT" smtClean="0"/>
              <a:pPr/>
              <a:t>13</a:t>
            </a:fld>
            <a:endParaRPr lang="lt-LT"/>
          </a:p>
        </p:txBody>
      </p:sp>
    </p:spTree>
    <p:extLst>
      <p:ext uri="{BB962C8B-B14F-4D97-AF65-F5344CB8AC3E}">
        <p14:creationId xmlns:p14="http://schemas.microsoft.com/office/powerpoint/2010/main" val="4011387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66BF5C9-02B4-44C6-9095-54F6BD70B3E4}" type="slidenum">
              <a:rPr lang="lt-LT" smtClean="0"/>
              <a:pPr/>
              <a:t>14</a:t>
            </a:fld>
            <a:endParaRPr lang="lt-LT"/>
          </a:p>
        </p:txBody>
      </p:sp>
    </p:spTree>
    <p:extLst>
      <p:ext uri="{BB962C8B-B14F-4D97-AF65-F5344CB8AC3E}">
        <p14:creationId xmlns:p14="http://schemas.microsoft.com/office/powerpoint/2010/main" val="2816482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5"/>
          </p:nvPr>
        </p:nvSpPr>
        <p:spPr/>
        <p:txBody>
          <a:bodyPr/>
          <a:lstStyle/>
          <a:p>
            <a:fld id="{766BF5C9-02B4-44C6-9095-54F6BD70B3E4}" type="slidenum">
              <a:rPr lang="lt-LT" smtClean="0"/>
              <a:pPr/>
              <a:t>16</a:t>
            </a:fld>
            <a:endParaRPr lang="lt-LT"/>
          </a:p>
        </p:txBody>
      </p:sp>
    </p:spTree>
    <p:extLst>
      <p:ext uri="{BB962C8B-B14F-4D97-AF65-F5344CB8AC3E}">
        <p14:creationId xmlns:p14="http://schemas.microsoft.com/office/powerpoint/2010/main" val="1824870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B29C2-5432-8E08-1E68-88514D71BE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27AF98-E049-B653-B609-A8EA5EE9D3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466A51-0989-52C0-A65B-9492E5F0756D}"/>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D70E8A1E-CD51-DEB7-AC92-133ECB2F95DB}"/>
              </a:ext>
            </a:extLst>
          </p:cNvPr>
          <p:cNvSpPr>
            <a:spLocks noGrp="1"/>
          </p:cNvSpPr>
          <p:nvPr>
            <p:ph type="sldNum" sz="quarter" idx="5"/>
          </p:nvPr>
        </p:nvSpPr>
        <p:spPr/>
        <p:txBody>
          <a:bodyPr/>
          <a:lstStyle/>
          <a:p>
            <a:fld id="{766BF5C9-02B4-44C6-9095-54F6BD70B3E4}" type="slidenum">
              <a:rPr lang="lt-LT" smtClean="0"/>
              <a:pPr/>
              <a:t>18</a:t>
            </a:fld>
            <a:endParaRPr lang="lt-LT"/>
          </a:p>
        </p:txBody>
      </p:sp>
    </p:spTree>
    <p:extLst>
      <p:ext uri="{BB962C8B-B14F-4D97-AF65-F5344CB8AC3E}">
        <p14:creationId xmlns:p14="http://schemas.microsoft.com/office/powerpoint/2010/main" val="38914042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EAAE0-6774-B555-70AC-B8C97AB2E1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33760-0CBB-CA44-D299-04E2DE827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A985E8-8CBB-0B34-8F1E-0C67B285A966}"/>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A50C1AAE-8790-EB1B-8B01-7958699FF68B}"/>
              </a:ext>
            </a:extLst>
          </p:cNvPr>
          <p:cNvSpPr>
            <a:spLocks noGrp="1"/>
          </p:cNvSpPr>
          <p:nvPr>
            <p:ph type="sldNum" sz="quarter" idx="5"/>
          </p:nvPr>
        </p:nvSpPr>
        <p:spPr/>
        <p:txBody>
          <a:bodyPr/>
          <a:lstStyle/>
          <a:p>
            <a:fld id="{766BF5C9-02B4-44C6-9095-54F6BD70B3E4}" type="slidenum">
              <a:rPr lang="lt-LT" smtClean="0"/>
              <a:pPr/>
              <a:t>19</a:t>
            </a:fld>
            <a:endParaRPr lang="lt-LT"/>
          </a:p>
        </p:txBody>
      </p:sp>
    </p:spTree>
    <p:extLst>
      <p:ext uri="{BB962C8B-B14F-4D97-AF65-F5344CB8AC3E}">
        <p14:creationId xmlns:p14="http://schemas.microsoft.com/office/powerpoint/2010/main" val="352929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766BF5C9-02B4-44C6-9095-54F6BD70B3E4}" type="slidenum">
              <a:rPr lang="lt-LT" smtClean="0"/>
              <a:pPr/>
              <a:t>20</a:t>
            </a:fld>
            <a:endParaRPr lang="lt-LT"/>
          </a:p>
        </p:txBody>
      </p:sp>
    </p:spTree>
    <p:extLst>
      <p:ext uri="{BB962C8B-B14F-4D97-AF65-F5344CB8AC3E}">
        <p14:creationId xmlns:p14="http://schemas.microsoft.com/office/powerpoint/2010/main" val="3044007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5"/>
          </p:nvPr>
        </p:nvSpPr>
        <p:spPr/>
        <p:txBody>
          <a:bodyPr/>
          <a:lstStyle/>
          <a:p>
            <a:fld id="{766BF5C9-02B4-44C6-9095-54F6BD70B3E4}" type="slidenum">
              <a:rPr lang="lt-LT" smtClean="0"/>
              <a:pPr/>
              <a:t>23</a:t>
            </a:fld>
            <a:endParaRPr lang="lt-LT"/>
          </a:p>
        </p:txBody>
      </p:sp>
    </p:spTree>
    <p:extLst>
      <p:ext uri="{BB962C8B-B14F-4D97-AF65-F5344CB8AC3E}">
        <p14:creationId xmlns:p14="http://schemas.microsoft.com/office/powerpoint/2010/main" val="18757659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grpSp>
        <p:nvGrpSpPr>
          <p:cNvPr id="451" name="Group 450"/>
          <p:cNvGrpSpPr/>
          <p:nvPr/>
        </p:nvGrpSpPr>
        <p:grpSpPr>
          <a:xfrm>
            <a:off x="0" y="0"/>
            <a:ext cx="9555163" cy="6853238"/>
            <a:chOff x="1524000" y="0"/>
            <a:chExt cx="9555163" cy="6853238"/>
          </a:xfrm>
        </p:grpSpPr>
        <p:sp>
          <p:nvSpPr>
            <p:cNvPr id="452"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3"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4"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5"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6"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7"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8"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9"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0"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1"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62"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3"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4"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5"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6"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7"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1283114" y="1168329"/>
            <a:ext cx="6586124" cy="4537816"/>
            <a:chOff x="1283114" y="1168329"/>
            <a:chExt cx="6586124" cy="4537816"/>
          </a:xfrm>
        </p:grpSpPr>
        <p:sp>
          <p:nvSpPr>
            <p:cNvPr id="39" name="Rectangle 38"/>
            <p:cNvSpPr/>
            <p:nvPr/>
          </p:nvSpPr>
          <p:spPr>
            <a:xfrm>
              <a:off x="1283114" y="1168329"/>
              <a:ext cx="658612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283114" y="1973001"/>
              <a:ext cx="658612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1" name="Isosceles Triangle 39"/>
            <p:cNvSpPr/>
            <p:nvPr/>
          </p:nvSpPr>
          <p:spPr>
            <a:xfrm rot="10800000">
              <a:off x="4362524" y="5355082"/>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359091" y="2055278"/>
            <a:ext cx="6428445" cy="1810636"/>
          </a:xfrm>
        </p:spPr>
        <p:txBody>
          <a:bodyPr bIns="0" anchor="b">
            <a:normAutofit/>
          </a:bodyPr>
          <a:lstStyle>
            <a:lvl1pPr algn="ctr">
              <a:lnSpc>
                <a:spcPct val="80000"/>
              </a:lnSpc>
              <a:defRPr sz="4800" spc="-113">
                <a:solidFill>
                  <a:srgbClr val="FFFEFF"/>
                </a:solidFill>
              </a:defRPr>
            </a:lvl1pPr>
          </a:lstStyle>
          <a:p>
            <a:r>
              <a:rPr lang="en-US"/>
              <a:t>Click to edit Master title style</a:t>
            </a:r>
          </a:p>
        </p:txBody>
      </p:sp>
      <p:sp>
        <p:nvSpPr>
          <p:cNvPr id="3" name="Subtitle 2"/>
          <p:cNvSpPr>
            <a:spLocks noGrp="1"/>
          </p:cNvSpPr>
          <p:nvPr>
            <p:ph type="subTitle" idx="1"/>
          </p:nvPr>
        </p:nvSpPr>
        <p:spPr>
          <a:xfrm>
            <a:off x="1359091" y="3941492"/>
            <a:ext cx="6428445" cy="1334120"/>
          </a:xfrm>
        </p:spPr>
        <p:txBody>
          <a:bodyPr tIns="0">
            <a:normAutofit/>
          </a:bodyPr>
          <a:lstStyle>
            <a:lvl1pPr marL="0" indent="0" algn="ctr">
              <a:lnSpc>
                <a:spcPct val="100000"/>
              </a:lnSpc>
              <a:buNone/>
              <a:defRPr sz="1800" b="0">
                <a:solidFill>
                  <a:srgbClr val="FFFE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640080" y="320040"/>
            <a:ext cx="2743200" cy="320040"/>
          </a:xfrm>
        </p:spPr>
        <p:txBody>
          <a:bodyPr vert="horz" lIns="91440" tIns="45720" rIns="91440" bIns="45720" rtlCol="0" anchor="ctr"/>
          <a:lstStyle>
            <a:lvl1pPr>
              <a:defRPr lang="en-US"/>
            </a:lvl1pPr>
          </a:lstStyle>
          <a:p>
            <a:fld id="{48A87A34-81AB-432B-8DAE-1953F412C126}" type="datetimeFigureOut">
              <a:rPr lang="en-US" dirty="0"/>
              <a:pPr/>
              <a:t>10/22/2026</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33880169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65" name="Group 64"/>
          <p:cNvGrpSpPr/>
          <p:nvPr/>
        </p:nvGrpSpPr>
        <p:grpSpPr>
          <a:xfrm>
            <a:off x="-286226" y="0"/>
            <a:ext cx="9421759" cy="6858001"/>
            <a:chOff x="1243013" y="0"/>
            <a:chExt cx="9402763" cy="6858001"/>
          </a:xfrm>
        </p:grpSpPr>
        <p:sp>
          <p:nvSpPr>
            <p:cNvPr id="6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0" name="Group 19"/>
          <p:cNvGrpSpPr/>
          <p:nvPr/>
        </p:nvGrpSpPr>
        <p:grpSpPr>
          <a:xfrm>
            <a:off x="640080" y="1699589"/>
            <a:ext cx="3286552" cy="3470421"/>
            <a:chOff x="640080" y="1699589"/>
            <a:chExt cx="3286552" cy="3470421"/>
          </a:xfrm>
        </p:grpSpPr>
        <p:sp>
          <p:nvSpPr>
            <p:cNvPr id="21" name="Rectangle 2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8" cy="2464952"/>
          </a:xfrm>
        </p:spPr>
        <p:txBody>
          <a:bodyPr/>
          <a:lstStyle>
            <a:lvl1pPr>
              <a:defRPr>
                <a:solidFill>
                  <a:srgbClr val="FFFEFF"/>
                </a:solidFill>
              </a:defRPr>
            </a:lvl1pPr>
          </a:lstStyle>
          <a:p>
            <a:r>
              <a:rPr lang="en-US"/>
              <a:t>Click to edit Master title style</a:t>
            </a:r>
          </a:p>
        </p:txBody>
      </p:sp>
      <p:sp>
        <p:nvSpPr>
          <p:cNvPr id="3" name="Content Placeholder 2"/>
          <p:cNvSpPr>
            <a:spLocks noGrp="1"/>
          </p:cNvSpPr>
          <p:nvPr>
            <p:ph idx="1"/>
          </p:nvPr>
        </p:nvSpPr>
        <p:spPr>
          <a:xfrm>
            <a:off x="4415687" y="803186"/>
            <a:ext cx="4091410" cy="5248622"/>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6353130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774" name="Group 773"/>
          <p:cNvGrpSpPr/>
          <p:nvPr/>
        </p:nvGrpSpPr>
        <p:grpSpPr>
          <a:xfrm>
            <a:off x="0" y="0"/>
            <a:ext cx="9555163" cy="6853238"/>
            <a:chOff x="1524000" y="0"/>
            <a:chExt cx="9555163" cy="6853238"/>
          </a:xfrm>
        </p:grpSpPr>
        <p:sp>
          <p:nvSpPr>
            <p:cNvPr id="775"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6"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7"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8"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79"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0"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1"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2"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3"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84"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785"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6"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7"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8"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9"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0"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 name="Group 6"/>
          <p:cNvGrpSpPr/>
          <p:nvPr/>
        </p:nvGrpSpPr>
        <p:grpSpPr>
          <a:xfrm>
            <a:off x="2403476" y="1158902"/>
            <a:ext cx="4317684" cy="4537816"/>
            <a:chOff x="2403476" y="1158902"/>
            <a:chExt cx="4317684" cy="4537816"/>
          </a:xfrm>
        </p:grpSpPr>
        <p:sp>
          <p:nvSpPr>
            <p:cNvPr id="28" name="Rectangle 27"/>
            <p:cNvSpPr/>
            <p:nvPr/>
          </p:nvSpPr>
          <p:spPr>
            <a:xfrm>
              <a:off x="2403476" y="1158902"/>
              <a:ext cx="4317684"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2403476" y="1963574"/>
              <a:ext cx="4317684" cy="338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Isosceles Triangle 28"/>
            <p:cNvSpPr/>
            <p:nvPr/>
          </p:nvSpPr>
          <p:spPr>
            <a:xfrm rot="10800000">
              <a:off x="4358702" y="5345655"/>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2479148" y="2028827"/>
            <a:ext cx="4162952" cy="1732474"/>
          </a:xfrm>
        </p:spPr>
        <p:txBody>
          <a:bodyPr bIns="0" anchor="b">
            <a:normAutofit/>
          </a:bodyPr>
          <a:lstStyle>
            <a:lvl1pPr algn="ctr">
              <a:defRPr sz="3600">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2479148" y="3843338"/>
            <a:ext cx="4162952" cy="1426097"/>
          </a:xfrm>
        </p:spPr>
        <p:txBody>
          <a:bodyPr tIns="0">
            <a:normAutofit/>
          </a:bodyPr>
          <a:lstStyle>
            <a:lvl1pPr marL="0" indent="0" algn="ctr">
              <a:buNone/>
              <a:defRPr sz="1600">
                <a:solidFill>
                  <a:srgbClr val="FFFEFF"/>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40080" y="320040"/>
            <a:ext cx="2743200" cy="320040"/>
          </a:xfrm>
        </p:spPr>
        <p:txBody>
          <a:bodyPr/>
          <a:lstStyle/>
          <a:p>
            <a:fld id="{48A87A34-81AB-432B-8DAE-1953F412C126}" type="datetimeFigureOut">
              <a:rPr lang="en-US" dirty="0"/>
              <a:t>10/22/2026</a:t>
            </a:fld>
            <a:endParaRPr lang="en-US"/>
          </a:p>
        </p:txBody>
      </p:sp>
      <p:sp>
        <p:nvSpPr>
          <p:cNvPr id="5" name="Footer Placeholder 4"/>
          <p:cNvSpPr>
            <a:spLocks noGrp="1"/>
          </p:cNvSpPr>
          <p:nvPr>
            <p:ph type="ftr" sz="quarter" idx="11"/>
          </p:nvPr>
        </p:nvSpPr>
        <p:spPr>
          <a:xfrm>
            <a:off x="640080" y="6227064"/>
            <a:ext cx="7854696"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160388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41" name="Group 40"/>
          <p:cNvGrpSpPr/>
          <p:nvPr/>
        </p:nvGrpSpPr>
        <p:grpSpPr>
          <a:xfrm>
            <a:off x="-286226" y="0"/>
            <a:ext cx="9421759" cy="6858001"/>
            <a:chOff x="1243013" y="0"/>
            <a:chExt cx="9402763" cy="6858001"/>
          </a:xfrm>
        </p:grpSpPr>
        <p:sp>
          <p:nvSpPr>
            <p:cNvPr id="4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2" name="Group 61"/>
          <p:cNvGrpSpPr/>
          <p:nvPr/>
        </p:nvGrpSpPr>
        <p:grpSpPr>
          <a:xfrm>
            <a:off x="640080" y="1699589"/>
            <a:ext cx="3286552" cy="3470421"/>
            <a:chOff x="640080" y="1699589"/>
            <a:chExt cx="3286552" cy="3470421"/>
          </a:xfrm>
        </p:grpSpPr>
        <p:sp>
          <p:nvSpPr>
            <p:cNvPr id="63" name="Rectangle 6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 name="Rectangle 6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068"/>
            <a:ext cx="3122163" cy="2459808"/>
          </a:xfrm>
        </p:spPr>
        <p:txBody>
          <a:bodyPr lIns="91440" tIns="91440" rIns="91440" bIns="91440"/>
          <a:lstStyle>
            <a:lvl1pPr>
              <a:defRPr>
                <a:solidFill>
                  <a:srgbClr val="FFFEFF"/>
                </a:solidFill>
              </a:defRPr>
            </a:lvl1pPr>
          </a:lstStyle>
          <a:p>
            <a:r>
              <a:rPr lang="en-US"/>
              <a:t>Click to edit Master title style</a:t>
            </a:r>
          </a:p>
        </p:txBody>
      </p:sp>
      <p:sp>
        <p:nvSpPr>
          <p:cNvPr id="3" name="Content Placeholder 2"/>
          <p:cNvSpPr>
            <a:spLocks noGrp="1"/>
          </p:cNvSpPr>
          <p:nvPr>
            <p:ph sz="half" idx="1"/>
          </p:nvPr>
        </p:nvSpPr>
        <p:spPr>
          <a:xfrm>
            <a:off x="4423014" y="804029"/>
            <a:ext cx="4091674" cy="245934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20283" y="3585104"/>
            <a:ext cx="4094404" cy="24706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40080" y="320040"/>
            <a:ext cx="2743200" cy="320040"/>
          </a:xfrm>
        </p:spPr>
        <p:txBody>
          <a:bodyPr/>
          <a:lstStyle/>
          <a:p>
            <a:fld id="{48A87A34-81AB-432B-8DAE-1953F412C126}" type="datetimeFigureOut">
              <a:rPr lang="en-US" dirty="0"/>
              <a:t>10/22/2026</a:t>
            </a:fld>
            <a:endParaRPr lang="en-US"/>
          </a:p>
        </p:txBody>
      </p:sp>
      <p:sp>
        <p:nvSpPr>
          <p:cNvPr id="6" name="Footer Placeholder 5"/>
          <p:cNvSpPr>
            <a:spLocks noGrp="1"/>
          </p:cNvSpPr>
          <p:nvPr>
            <p:ph type="ftr" sz="quarter" idx="11"/>
          </p:nvPr>
        </p:nvSpPr>
        <p:spPr>
          <a:xfrm>
            <a:off x="640080" y="6227064"/>
            <a:ext cx="7854696" cy="320040"/>
          </a:xfrm>
        </p:spPr>
        <p:txBody>
          <a:bodyPr/>
          <a:lstStyle/>
          <a:p>
            <a:endParaRPr lang="en-US"/>
          </a:p>
        </p:txBody>
      </p:sp>
      <p:sp>
        <p:nvSpPr>
          <p:cNvPr id="7" name="Slide Number Placeholder 6"/>
          <p:cNvSpPr>
            <a:spLocks noGrp="1"/>
          </p:cNvSpPr>
          <p:nvPr>
            <p:ph type="sldNum" sz="quarter" idx="12"/>
          </p:nvPr>
        </p:nvSpPr>
        <p:spPr>
          <a:xfrm>
            <a:off x="7808976"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720654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38" name="Group 37"/>
          <p:cNvGrpSpPr/>
          <p:nvPr/>
        </p:nvGrpSpPr>
        <p:grpSpPr>
          <a:xfrm>
            <a:off x="-286226" y="0"/>
            <a:ext cx="9421759" cy="6858001"/>
            <a:chOff x="1243013" y="0"/>
            <a:chExt cx="9402763" cy="6858001"/>
          </a:xfrm>
        </p:grpSpPr>
        <p:sp>
          <p:nvSpPr>
            <p:cNvPr id="39"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5"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6"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640080" y="1699589"/>
            <a:ext cx="3286552" cy="3470421"/>
            <a:chOff x="640080" y="1699589"/>
            <a:chExt cx="3286552" cy="3470421"/>
          </a:xfrm>
        </p:grpSpPr>
        <p:sp>
          <p:nvSpPr>
            <p:cNvPr id="60" name="Rectangle 59"/>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19952" y="2355848"/>
            <a:ext cx="3122163" cy="2459028"/>
          </a:xfrm>
        </p:spPr>
        <p:txBody>
          <a:bodyPr lIns="91440" tIns="91440" rIns="91440" bIns="91440"/>
          <a:lstStyle>
            <a:lvl1pPr>
              <a:defRPr>
                <a:solidFill>
                  <a:srgbClr val="FFFEFF"/>
                </a:solidFill>
              </a:defRPr>
            </a:lvl1pPr>
          </a:lstStyle>
          <a:p>
            <a:r>
              <a:rPr lang="en-US"/>
              <a:t>Click to edit Master title style</a:t>
            </a:r>
          </a:p>
        </p:txBody>
      </p:sp>
      <p:sp>
        <p:nvSpPr>
          <p:cNvPr id="3" name="Text Placeholder 2"/>
          <p:cNvSpPr>
            <a:spLocks noGrp="1"/>
          </p:cNvSpPr>
          <p:nvPr>
            <p:ph type="body" idx="1"/>
          </p:nvPr>
        </p:nvSpPr>
        <p:spPr>
          <a:xfrm>
            <a:off x="4706612" y="802200"/>
            <a:ext cx="3805123"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06636" y="1487999"/>
            <a:ext cx="3804674" cy="17753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95010" y="3585518"/>
            <a:ext cx="3819675" cy="685800"/>
          </a:xfrm>
        </p:spPr>
        <p:txBody>
          <a:bodyPr anchor="ctr">
            <a:noAutofit/>
          </a:bodyPr>
          <a:lstStyle>
            <a:lvl1pPr marL="0" indent="0" algn="l">
              <a:lnSpc>
                <a:spcPct val="100000"/>
              </a:lnSpc>
              <a:buNone/>
              <a:defRPr sz="18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95010" y="4270332"/>
            <a:ext cx="3819675" cy="17854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40080" y="320040"/>
            <a:ext cx="2743200" cy="320040"/>
          </a:xfrm>
        </p:spPr>
        <p:txBody>
          <a:bodyPr/>
          <a:lstStyle/>
          <a:p>
            <a:fld id="{48A87A34-81AB-432B-8DAE-1953F412C126}" type="datetimeFigureOut">
              <a:rPr lang="en-US" dirty="0"/>
              <a:t>10/22/2026</a:t>
            </a:fld>
            <a:endParaRPr lang="en-US"/>
          </a:p>
        </p:txBody>
      </p:sp>
      <p:sp>
        <p:nvSpPr>
          <p:cNvPr id="8" name="Footer Placeholder 7"/>
          <p:cNvSpPr>
            <a:spLocks noGrp="1"/>
          </p:cNvSpPr>
          <p:nvPr>
            <p:ph type="ftr" sz="quarter" idx="11"/>
          </p:nvPr>
        </p:nvSpPr>
        <p:spPr>
          <a:xfrm>
            <a:off x="640080" y="6227064"/>
            <a:ext cx="7854696" cy="320040"/>
          </a:xfrm>
        </p:spPr>
        <p:txBody>
          <a:bodyPr/>
          <a:lstStyle/>
          <a:p>
            <a:endParaRPr lang="en-US"/>
          </a:p>
        </p:txBody>
      </p:sp>
      <p:sp>
        <p:nvSpPr>
          <p:cNvPr id="9" name="Slide Number Placeholder 8"/>
          <p:cNvSpPr>
            <a:spLocks noGrp="1"/>
          </p:cNvSpPr>
          <p:nvPr>
            <p:ph type="sldNum" sz="quarter" idx="12"/>
          </p:nvPr>
        </p:nvSpPr>
        <p:spPr>
          <a:xfrm>
            <a:off x="7808976"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11716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76" name="Group 75"/>
          <p:cNvGrpSpPr/>
          <p:nvPr/>
        </p:nvGrpSpPr>
        <p:grpSpPr>
          <a:xfrm>
            <a:off x="-286226" y="0"/>
            <a:ext cx="9421759" cy="6858001"/>
            <a:chOff x="1243013" y="0"/>
            <a:chExt cx="9402763" cy="6858001"/>
          </a:xfrm>
        </p:grpSpPr>
        <p:sp>
          <p:nvSpPr>
            <p:cNvPr id="77"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4"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0" name="Group 39"/>
          <p:cNvGrpSpPr/>
          <p:nvPr/>
        </p:nvGrpSpPr>
        <p:grpSpPr>
          <a:xfrm>
            <a:off x="640080" y="1699589"/>
            <a:ext cx="3286552" cy="3470421"/>
            <a:chOff x="640080" y="1699589"/>
            <a:chExt cx="3286552" cy="3470421"/>
          </a:xfrm>
        </p:grpSpPr>
        <p:sp>
          <p:nvSpPr>
            <p:cNvPr id="41" name="Rectangle 40"/>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Rectangle 42"/>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2464952"/>
          </a:xfrm>
        </p:spPr>
        <p:txBody>
          <a:bodyPr/>
          <a:lstStyle>
            <a:lvl1pPr>
              <a:defRPr>
                <a:solidFill>
                  <a:srgbClr val="FFFEFF"/>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10/22/2026</a:t>
            </a:fld>
            <a:endParaRPr lang="en-US"/>
          </a:p>
        </p:txBody>
      </p:sp>
      <p:sp>
        <p:nvSpPr>
          <p:cNvPr id="4" name="Footer Placeholder 3"/>
          <p:cNvSpPr>
            <a:spLocks noGrp="1"/>
          </p:cNvSpPr>
          <p:nvPr>
            <p:ph type="ftr" sz="quarter" idx="11"/>
          </p:nvPr>
        </p:nvSpPr>
        <p:spPr>
          <a:xfrm>
            <a:off x="640080" y="6227064"/>
            <a:ext cx="7854696" cy="320040"/>
          </a:xfrm>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043926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40080" y="320040"/>
            <a:ext cx="2743200" cy="320040"/>
          </a:xfrm>
        </p:spPr>
        <p:txBody>
          <a:bodyPr/>
          <a:lstStyle/>
          <a:p>
            <a:fld id="{48A87A34-81AB-432B-8DAE-1953F412C126}" type="datetimeFigureOut">
              <a:rPr lang="en-US" dirty="0"/>
              <a:t>10/22/2026</a:t>
            </a:fld>
            <a:endParaRPr lang="en-US"/>
          </a:p>
        </p:txBody>
      </p:sp>
      <p:sp>
        <p:nvSpPr>
          <p:cNvPr id="3" name="Footer Placeholder 2"/>
          <p:cNvSpPr>
            <a:spLocks noGrp="1"/>
          </p:cNvSpPr>
          <p:nvPr>
            <p:ph type="ftr" sz="quarter" idx="11"/>
          </p:nvPr>
        </p:nvSpPr>
        <p:spPr>
          <a:xfrm>
            <a:off x="640080" y="6227064"/>
            <a:ext cx="7854696" cy="320040"/>
          </a:xfrm>
        </p:spPr>
        <p:txBody>
          <a:bodyPr/>
          <a:lstStyle/>
          <a:p>
            <a:endParaRPr lang="en-US"/>
          </a:p>
        </p:txBody>
      </p:sp>
      <p:sp>
        <p:nvSpPr>
          <p:cNvPr id="4" name="Slide Number Placeholder 3"/>
          <p:cNvSpPr>
            <a:spLocks noGrp="1"/>
          </p:cNvSpPr>
          <p:nvPr>
            <p:ph type="sldNum" sz="quarter" idx="12"/>
          </p:nvPr>
        </p:nvSpPr>
        <p:spPr>
          <a:xfrm>
            <a:off x="7808976"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437353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7" name="Group 86"/>
          <p:cNvGrpSpPr/>
          <p:nvPr/>
        </p:nvGrpSpPr>
        <p:grpSpPr>
          <a:xfrm>
            <a:off x="-286226" y="0"/>
            <a:ext cx="9421759" cy="6858001"/>
            <a:chOff x="1243013" y="0"/>
            <a:chExt cx="9402763" cy="6858001"/>
          </a:xfrm>
        </p:grpSpPr>
        <p:sp>
          <p:nvSpPr>
            <p:cNvPr id="88"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4"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2"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4"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5"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42" name="Group 41"/>
          <p:cNvGrpSpPr/>
          <p:nvPr/>
        </p:nvGrpSpPr>
        <p:grpSpPr>
          <a:xfrm>
            <a:off x="640080" y="1699589"/>
            <a:ext cx="3286552" cy="3470421"/>
            <a:chOff x="640080" y="1699589"/>
            <a:chExt cx="3286552" cy="3470421"/>
          </a:xfrm>
        </p:grpSpPr>
        <p:sp>
          <p:nvSpPr>
            <p:cNvPr id="43" name="Rectangle 42"/>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5" name="Rectangle 44"/>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5554" y="2349924"/>
            <a:ext cx="3112047" cy="1225399"/>
          </a:xfrm>
        </p:spPr>
        <p:txBody>
          <a:bodyPr bIns="0" anchor="b">
            <a:noAutofit/>
          </a:bodyPr>
          <a:lstStyle>
            <a:lvl1pPr algn="ctr">
              <a:defRPr sz="2800">
                <a:solidFill>
                  <a:srgbClr val="FFFEFF"/>
                </a:solidFill>
              </a:defRPr>
            </a:lvl1pPr>
          </a:lstStyle>
          <a:p>
            <a:r>
              <a:rPr lang="en-US"/>
              <a:t>Click to edit Master title style</a:t>
            </a:r>
          </a:p>
        </p:txBody>
      </p:sp>
      <p:sp>
        <p:nvSpPr>
          <p:cNvPr id="3" name="Content Placeholder 2"/>
          <p:cNvSpPr>
            <a:spLocks noGrp="1"/>
          </p:cNvSpPr>
          <p:nvPr>
            <p:ph idx="1"/>
          </p:nvPr>
        </p:nvSpPr>
        <p:spPr>
          <a:xfrm>
            <a:off x="4415686" y="801390"/>
            <a:ext cx="4095643" cy="524949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25554" y="3575324"/>
            <a:ext cx="3112047" cy="1239552"/>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33175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429" name="Group 428"/>
          <p:cNvGrpSpPr/>
          <p:nvPr/>
        </p:nvGrpSpPr>
        <p:grpSpPr>
          <a:xfrm>
            <a:off x="0" y="0"/>
            <a:ext cx="9555163" cy="6853238"/>
            <a:chOff x="1524000" y="0"/>
            <a:chExt cx="9555163" cy="6853238"/>
          </a:xfrm>
        </p:grpSpPr>
        <p:sp>
          <p:nvSpPr>
            <p:cNvPr id="430" name="Freeform 6"/>
            <p:cNvSpPr/>
            <p:nvPr/>
          </p:nvSpPr>
          <p:spPr bwMode="auto">
            <a:xfrm>
              <a:off x="1524000" y="1331913"/>
              <a:ext cx="7837488" cy="5521325"/>
            </a:xfrm>
            <a:custGeom>
              <a:avLst/>
              <a:gdLst/>
              <a:ahLst/>
              <a:cxnLst/>
              <a:rect l="0" t="0" r="r" b="b"/>
              <a:pathLst>
                <a:path w="1648" h="1161">
                  <a:moveTo>
                    <a:pt x="1362" y="1161"/>
                  </a:moveTo>
                  <a:cubicBezTo>
                    <a:pt x="1648" y="920"/>
                    <a:pt x="1283" y="505"/>
                    <a:pt x="1097" y="326"/>
                  </a:cubicBezTo>
                  <a:cubicBezTo>
                    <a:pt x="926" y="162"/>
                    <a:pt x="709" y="35"/>
                    <a:pt x="470" y="14"/>
                  </a:cubicBezTo>
                  <a:cubicBezTo>
                    <a:pt x="315" y="0"/>
                    <a:pt x="142" y="49"/>
                    <a:pt x="0" y="138"/>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1" name="Freeform 7"/>
            <p:cNvSpPr/>
            <p:nvPr/>
          </p:nvSpPr>
          <p:spPr bwMode="auto">
            <a:xfrm>
              <a:off x="1524000" y="5564188"/>
              <a:ext cx="1412875" cy="1284288"/>
            </a:xfrm>
            <a:custGeom>
              <a:avLst/>
              <a:gdLst/>
              <a:ahLst/>
              <a:cxnLst/>
              <a:rect l="0" t="0" r="r" b="b"/>
              <a:pathLst>
                <a:path w="297" h="270">
                  <a:moveTo>
                    <a:pt x="0" y="0"/>
                  </a:moveTo>
                  <a:cubicBezTo>
                    <a:pt x="73" y="119"/>
                    <a:pt x="186" y="220"/>
                    <a:pt x="297" y="27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2" name="Freeform 8"/>
            <p:cNvSpPr/>
            <p:nvPr/>
          </p:nvSpPr>
          <p:spPr bwMode="auto">
            <a:xfrm>
              <a:off x="1524000" y="2030413"/>
              <a:ext cx="6510338" cy="4813300"/>
            </a:xfrm>
            <a:custGeom>
              <a:avLst/>
              <a:gdLst/>
              <a:ahLst/>
              <a:cxnLst/>
              <a:rect l="0" t="0" r="r" b="b"/>
              <a:pathLst>
                <a:path w="1369" h="1012">
                  <a:moveTo>
                    <a:pt x="845" y="1012"/>
                  </a:moveTo>
                  <a:cubicBezTo>
                    <a:pt x="1043" y="967"/>
                    <a:pt x="1369" y="853"/>
                    <a:pt x="1263" y="588"/>
                  </a:cubicBezTo>
                  <a:cubicBezTo>
                    <a:pt x="1164" y="340"/>
                    <a:pt x="861" y="107"/>
                    <a:pt x="602" y="49"/>
                  </a:cubicBezTo>
                  <a:cubicBezTo>
                    <a:pt x="383" y="0"/>
                    <a:pt x="135" y="97"/>
                    <a:pt x="0" y="28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3" name="Freeform 9"/>
            <p:cNvSpPr/>
            <p:nvPr/>
          </p:nvSpPr>
          <p:spPr bwMode="auto">
            <a:xfrm>
              <a:off x="1528763" y="6207125"/>
              <a:ext cx="717550" cy="646113"/>
            </a:xfrm>
            <a:custGeom>
              <a:avLst/>
              <a:gdLst/>
              <a:ahLst/>
              <a:cxnLst/>
              <a:rect l="0" t="0" r="r" b="b"/>
              <a:pathLst>
                <a:path w="151" h="136">
                  <a:moveTo>
                    <a:pt x="0" y="0"/>
                  </a:moveTo>
                  <a:cubicBezTo>
                    <a:pt x="45" y="52"/>
                    <a:pt x="97" y="99"/>
                    <a:pt x="151" y="13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4" name="Freeform 10"/>
            <p:cNvSpPr/>
            <p:nvPr/>
          </p:nvSpPr>
          <p:spPr bwMode="auto">
            <a:xfrm>
              <a:off x="1524000" y="1806575"/>
              <a:ext cx="6753225" cy="5046663"/>
            </a:xfrm>
            <a:custGeom>
              <a:avLst/>
              <a:gdLst/>
              <a:ahLst/>
              <a:cxnLst/>
              <a:rect l="0" t="0" r="r" b="b"/>
              <a:pathLst>
                <a:path w="1420" h="1061">
                  <a:moveTo>
                    <a:pt x="1034" y="1061"/>
                  </a:moveTo>
                  <a:cubicBezTo>
                    <a:pt x="1148" y="1019"/>
                    <a:pt x="1283" y="957"/>
                    <a:pt x="1345" y="845"/>
                  </a:cubicBezTo>
                  <a:cubicBezTo>
                    <a:pt x="1420" y="710"/>
                    <a:pt x="1338" y="570"/>
                    <a:pt x="1249" y="466"/>
                  </a:cubicBezTo>
                  <a:cubicBezTo>
                    <a:pt x="1068" y="253"/>
                    <a:pt x="816" y="57"/>
                    <a:pt x="530" y="23"/>
                  </a:cubicBezTo>
                  <a:cubicBezTo>
                    <a:pt x="336" y="0"/>
                    <a:pt x="140" y="87"/>
                    <a:pt x="0" y="22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5" name="Freeform 11"/>
            <p:cNvSpPr/>
            <p:nvPr/>
          </p:nvSpPr>
          <p:spPr bwMode="auto">
            <a:xfrm>
              <a:off x="1524000" y="669925"/>
              <a:ext cx="8797925" cy="6183313"/>
            </a:xfrm>
            <a:custGeom>
              <a:avLst/>
              <a:gdLst/>
              <a:ahLst/>
              <a:cxnLst/>
              <a:rect l="0" t="0" r="r" b="b"/>
              <a:pathLst>
                <a:path w="1850" h="1300">
                  <a:moveTo>
                    <a:pt x="1552" y="1300"/>
                  </a:moveTo>
                  <a:cubicBezTo>
                    <a:pt x="1850" y="1019"/>
                    <a:pt x="1504" y="652"/>
                    <a:pt x="1288" y="447"/>
                  </a:cubicBezTo>
                  <a:cubicBezTo>
                    <a:pt x="1085" y="255"/>
                    <a:pt x="838" y="90"/>
                    <a:pt x="559" y="37"/>
                  </a:cubicBezTo>
                  <a:cubicBezTo>
                    <a:pt x="364" y="0"/>
                    <a:pt x="171" y="40"/>
                    <a:pt x="0" y="131"/>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6" name="Freeform 12"/>
            <p:cNvSpPr/>
            <p:nvPr/>
          </p:nvSpPr>
          <p:spPr bwMode="auto">
            <a:xfrm>
              <a:off x="1524000" y="119063"/>
              <a:ext cx="9555163" cy="6734175"/>
            </a:xfrm>
            <a:custGeom>
              <a:avLst/>
              <a:gdLst/>
              <a:ahLst/>
              <a:cxnLst/>
              <a:rect l="0" t="0" r="r" b="b"/>
              <a:pathLst>
                <a:path w="2009" h="1416">
                  <a:moveTo>
                    <a:pt x="1725" y="1416"/>
                  </a:moveTo>
                  <a:cubicBezTo>
                    <a:pt x="2009" y="1117"/>
                    <a:pt x="1728" y="785"/>
                    <a:pt x="1492" y="565"/>
                  </a:cubicBezTo>
                  <a:cubicBezTo>
                    <a:pt x="1248" y="339"/>
                    <a:pt x="961" y="143"/>
                    <a:pt x="635" y="61"/>
                  </a:cubicBezTo>
                  <a:cubicBezTo>
                    <a:pt x="392" y="0"/>
                    <a:pt x="190" y="18"/>
                    <a:pt x="0" y="10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7" name="Freeform 13"/>
            <p:cNvSpPr/>
            <p:nvPr/>
          </p:nvSpPr>
          <p:spPr bwMode="auto">
            <a:xfrm>
              <a:off x="5419725" y="4763"/>
              <a:ext cx="5216525" cy="5368925"/>
            </a:xfrm>
            <a:custGeom>
              <a:avLst/>
              <a:gdLst/>
              <a:ahLst/>
              <a:cxnLst/>
              <a:rect l="0" t="0" r="r" b="b"/>
              <a:pathLst>
                <a:path w="1097" h="1129">
                  <a:moveTo>
                    <a:pt x="1097" y="1129"/>
                  </a:moveTo>
                  <a:cubicBezTo>
                    <a:pt x="1031" y="909"/>
                    <a:pt x="843" y="701"/>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8" name="Freeform 15"/>
            <p:cNvSpPr/>
            <p:nvPr/>
          </p:nvSpPr>
          <p:spPr bwMode="auto">
            <a:xfrm>
              <a:off x="5813425" y="4763"/>
              <a:ext cx="4832350" cy="4822825"/>
            </a:xfrm>
            <a:custGeom>
              <a:avLst/>
              <a:gdLst/>
              <a:ahLst/>
              <a:cxnLst/>
              <a:rect l="0" t="0" r="r" b="b"/>
              <a:pathLst>
                <a:path w="1016" h="1014">
                  <a:moveTo>
                    <a:pt x="1016" y="1014"/>
                  </a:moveTo>
                  <a:cubicBezTo>
                    <a:pt x="934" y="849"/>
                    <a:pt x="802" y="6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9" name="Freeform 16"/>
            <p:cNvSpPr/>
            <p:nvPr/>
          </p:nvSpPr>
          <p:spPr bwMode="auto">
            <a:xfrm>
              <a:off x="6003925" y="4763"/>
              <a:ext cx="4641850" cy="4598988"/>
            </a:xfrm>
            <a:custGeom>
              <a:avLst/>
              <a:gdLst/>
              <a:ahLst/>
              <a:cxnLst/>
              <a:rect l="0" t="0" r="r" b="b"/>
              <a:pathLst>
                <a:path w="976" h="967">
                  <a:moveTo>
                    <a:pt x="976" y="967"/>
                  </a:moveTo>
                  <a:cubicBezTo>
                    <a:pt x="894" y="822"/>
                    <a:pt x="779" y="689"/>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440" name="Freeform 17"/>
            <p:cNvSpPr/>
            <p:nvPr/>
          </p:nvSpPr>
          <p:spPr bwMode="auto">
            <a:xfrm>
              <a:off x="6203950" y="0"/>
              <a:ext cx="4441825" cy="4237038"/>
            </a:xfrm>
            <a:custGeom>
              <a:avLst/>
              <a:gdLst/>
              <a:ahLst/>
              <a:cxnLst/>
              <a:rect l="0" t="0" r="r" b="b"/>
              <a:pathLst>
                <a:path w="934" h="891">
                  <a:moveTo>
                    <a:pt x="934" y="891"/>
                  </a:moveTo>
                  <a:cubicBezTo>
                    <a:pt x="863" y="783"/>
                    <a:pt x="778" y="684"/>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1" name="Freeform 18"/>
            <p:cNvSpPr/>
            <p:nvPr/>
          </p:nvSpPr>
          <p:spPr bwMode="auto">
            <a:xfrm>
              <a:off x="6456363" y="4763"/>
              <a:ext cx="4179888" cy="3986213"/>
            </a:xfrm>
            <a:custGeom>
              <a:avLst/>
              <a:gdLst/>
              <a:ahLst/>
              <a:cxnLst/>
              <a:rect l="0" t="0" r="r" b="b"/>
              <a:pathLst>
                <a:path w="879" h="838">
                  <a:moveTo>
                    <a:pt x="879" y="838"/>
                  </a:moveTo>
                  <a:cubicBezTo>
                    <a:pt x="821" y="755"/>
                    <a:pt x="756" y="679"/>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2" name="Freeform 19"/>
            <p:cNvSpPr/>
            <p:nvPr/>
          </p:nvSpPr>
          <p:spPr bwMode="auto">
            <a:xfrm>
              <a:off x="6869113" y="4763"/>
              <a:ext cx="3776663" cy="3838575"/>
            </a:xfrm>
            <a:custGeom>
              <a:avLst/>
              <a:gdLst/>
              <a:ahLst/>
              <a:cxnLst/>
              <a:rect l="0" t="0" r="r" b="b"/>
              <a:pathLst>
                <a:path w="794" h="807">
                  <a:moveTo>
                    <a:pt x="794" y="807"/>
                  </a:moveTo>
                  <a:cubicBezTo>
                    <a:pt x="745" y="739"/>
                    <a:pt x="695" y="676"/>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3" name="Freeform 20"/>
            <p:cNvSpPr/>
            <p:nvPr/>
          </p:nvSpPr>
          <p:spPr bwMode="auto">
            <a:xfrm>
              <a:off x="8758238" y="4763"/>
              <a:ext cx="1887538" cy="1355725"/>
            </a:xfrm>
            <a:custGeom>
              <a:avLst/>
              <a:gdLst/>
              <a:ahLst/>
              <a:cxnLst/>
              <a:rect l="0" t="0" r="r" b="b"/>
              <a:pathLst>
                <a:path w="397" h="285">
                  <a:moveTo>
                    <a:pt x="397" y="285"/>
                  </a:moveTo>
                  <a:cubicBezTo>
                    <a:pt x="270" y="182"/>
                    <a:pt x="138" y="8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4" name="Freeform 21"/>
            <p:cNvSpPr/>
            <p:nvPr/>
          </p:nvSpPr>
          <p:spPr bwMode="auto">
            <a:xfrm>
              <a:off x="9223375" y="9525"/>
              <a:ext cx="1422400" cy="1108075"/>
            </a:xfrm>
            <a:custGeom>
              <a:avLst/>
              <a:gdLst/>
              <a:ahLst/>
              <a:cxnLst/>
              <a:rect l="0" t="0" r="r" b="b"/>
              <a:pathLst>
                <a:path w="299" h="233">
                  <a:moveTo>
                    <a:pt x="299" y="233"/>
                  </a:moveTo>
                  <a:cubicBezTo>
                    <a:pt x="197" y="145"/>
                    <a:pt x="97" y="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45" name="Freeform 22"/>
            <p:cNvSpPr/>
            <p:nvPr/>
          </p:nvSpPr>
          <p:spPr bwMode="auto">
            <a:xfrm>
              <a:off x="10009188" y="4763"/>
              <a:ext cx="636588" cy="361950"/>
            </a:xfrm>
            <a:custGeom>
              <a:avLst/>
              <a:gdLst/>
              <a:ahLst/>
              <a:cxnLst/>
              <a:rect l="0" t="0" r="r" b="b"/>
              <a:pathLst>
                <a:path w="134" h="76">
                  <a:moveTo>
                    <a:pt x="0" y="0"/>
                  </a:moveTo>
                  <a:cubicBezTo>
                    <a:pt x="45" y="25"/>
                    <a:pt x="89" y="50"/>
                    <a:pt x="134" y="7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644463" y="1698332"/>
            <a:ext cx="4357752" cy="3470420"/>
            <a:chOff x="644463" y="1698332"/>
            <a:chExt cx="4357752" cy="3470420"/>
          </a:xfrm>
        </p:grpSpPr>
        <p:sp>
          <p:nvSpPr>
            <p:cNvPr id="77" name="Rectangle 76"/>
            <p:cNvSpPr/>
            <p:nvPr/>
          </p:nvSpPr>
          <p:spPr>
            <a:xfrm>
              <a:off x="644463" y="1698332"/>
              <a:ext cx="4357752"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644463" y="2274404"/>
              <a:ext cx="43577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27" name="Isosceles Triangle 9"/>
            <p:cNvSpPr/>
            <p:nvPr/>
          </p:nvSpPr>
          <p:spPr>
            <a:xfrm rot="10800000">
              <a:off x="2665346"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5654676" y="0"/>
            <a:ext cx="3489324" cy="6858000"/>
          </a:xfrm>
          <a:solidFill>
            <a:schemeClr val="bg1">
              <a:lumMod val="65000"/>
              <a:lumOff val="3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2" name="Title 1"/>
          <p:cNvSpPr>
            <a:spLocks noGrp="1"/>
          </p:cNvSpPr>
          <p:nvPr>
            <p:ph type="title"/>
          </p:nvPr>
        </p:nvSpPr>
        <p:spPr>
          <a:xfrm>
            <a:off x="723585" y="2336402"/>
            <a:ext cx="4197666" cy="1265539"/>
          </a:xfrm>
        </p:spPr>
        <p:txBody>
          <a:bodyPr bIns="0" anchor="b">
            <a:normAutofit/>
          </a:bodyPr>
          <a:lstStyle>
            <a:lvl1pPr>
              <a:defRPr sz="3200">
                <a:solidFill>
                  <a:srgbClr val="FFFEFF"/>
                </a:solidFill>
              </a:defRPr>
            </a:lvl1pPr>
          </a:lstStyle>
          <a:p>
            <a:r>
              <a:rPr lang="en-US"/>
              <a:t>Click to edit Master title style</a:t>
            </a:r>
          </a:p>
        </p:txBody>
      </p:sp>
      <p:sp>
        <p:nvSpPr>
          <p:cNvPr id="4" name="Text Placeholder 3"/>
          <p:cNvSpPr>
            <a:spLocks noGrp="1"/>
          </p:cNvSpPr>
          <p:nvPr>
            <p:ph type="body" sz="half" idx="2"/>
          </p:nvPr>
        </p:nvSpPr>
        <p:spPr>
          <a:xfrm>
            <a:off x="722314" y="3601941"/>
            <a:ext cx="4199254" cy="1214535"/>
          </a:xfrm>
        </p:spPr>
        <p:txBody>
          <a:bodyPr>
            <a:normAutofit/>
          </a:bodyPr>
          <a:lstStyle>
            <a:lvl1pPr marL="0" indent="0" algn="ctr">
              <a:buNone/>
              <a:defRPr sz="1400">
                <a:solidFill>
                  <a:srgbClr val="FFFEF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a:xfrm>
            <a:off x="640080" y="320040"/>
            <a:ext cx="2743200" cy="320040"/>
          </a:xfrm>
        </p:spPr>
        <p:txBody>
          <a:bodyPr/>
          <a:lstStyle/>
          <a:p>
            <a:fld id="{48A87A34-81AB-432B-8DAE-1953F412C126}" type="datetimeFigureOut">
              <a:rPr lang="en-US" dirty="0"/>
              <a:t>10/22/2026</a:t>
            </a:fld>
            <a:endParaRPr lang="en-US"/>
          </a:p>
        </p:txBody>
      </p:sp>
      <p:sp>
        <p:nvSpPr>
          <p:cNvPr id="6" name="Footer Placeholder 5"/>
          <p:cNvSpPr>
            <a:spLocks noGrp="1"/>
          </p:cNvSpPr>
          <p:nvPr>
            <p:ph type="ftr" sz="quarter" idx="11"/>
          </p:nvPr>
        </p:nvSpPr>
        <p:spPr>
          <a:xfrm>
            <a:off x="640080" y="6227064"/>
            <a:ext cx="4358641" cy="320040"/>
          </a:xfrm>
        </p:spPr>
        <p:txBody>
          <a:bodyPr/>
          <a:lstStyle/>
          <a:p>
            <a:endParaRPr lang="en-US"/>
          </a:p>
        </p:txBody>
      </p:sp>
      <p:sp>
        <p:nvSpPr>
          <p:cNvPr id="7" name="Slide Number Placeholder 6"/>
          <p:cNvSpPr>
            <a:spLocks noGrp="1"/>
          </p:cNvSpPr>
          <p:nvPr>
            <p:ph type="sldNum" sz="quarter" idx="12"/>
          </p:nvPr>
        </p:nvSpPr>
        <p:spPr>
          <a:xfrm>
            <a:off x="4315463"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608906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85" name="Group 84"/>
          <p:cNvGrpSpPr/>
          <p:nvPr/>
        </p:nvGrpSpPr>
        <p:grpSpPr>
          <a:xfrm>
            <a:off x="-286226" y="0"/>
            <a:ext cx="9421759" cy="6858001"/>
            <a:chOff x="1243013" y="0"/>
            <a:chExt cx="9402763" cy="6858001"/>
          </a:xfrm>
        </p:grpSpPr>
        <p:sp>
          <p:nvSpPr>
            <p:cNvPr id="86"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2"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103"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2" name="Group 31"/>
          <p:cNvGrpSpPr/>
          <p:nvPr/>
        </p:nvGrpSpPr>
        <p:grpSpPr>
          <a:xfrm>
            <a:off x="640080" y="1699589"/>
            <a:ext cx="3286552" cy="3470421"/>
            <a:chOff x="640080" y="1699589"/>
            <a:chExt cx="3286552" cy="3470421"/>
          </a:xfrm>
        </p:grpSpPr>
        <p:sp>
          <p:nvSpPr>
            <p:cNvPr id="42" name="Rectangle 41"/>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4" name="Rectangle 43"/>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23786" y="2349926"/>
            <a:ext cx="3113815" cy="2472774"/>
          </a:xfrm>
        </p:spPr>
        <p:txBody>
          <a:bodyPr/>
          <a:lstStyle>
            <a:lvl1pPr>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4415686" y="794719"/>
            <a:ext cx="4095643" cy="52570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900810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51" name="Group 50"/>
          <p:cNvGrpSpPr/>
          <p:nvPr/>
        </p:nvGrpSpPr>
        <p:grpSpPr>
          <a:xfrm flipH="1">
            <a:off x="0" y="0"/>
            <a:ext cx="9421759" cy="6858001"/>
            <a:chOff x="1243013" y="0"/>
            <a:chExt cx="9402763" cy="6858001"/>
          </a:xfrm>
        </p:grpSpPr>
        <p:sp>
          <p:nvSpPr>
            <p:cNvPr id="52" name="Freeform 5"/>
            <p:cNvSpPr/>
            <p:nvPr/>
          </p:nvSpPr>
          <p:spPr bwMode="auto">
            <a:xfrm>
              <a:off x="2289175" y="0"/>
              <a:ext cx="3867150" cy="6848475"/>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6"/>
            <p:cNvSpPr/>
            <p:nvPr/>
          </p:nvSpPr>
          <p:spPr bwMode="auto">
            <a:xfrm>
              <a:off x="9604375" y="9525"/>
              <a:ext cx="1041400" cy="328613"/>
            </a:xfrm>
            <a:custGeom>
              <a:avLst/>
              <a:gdLst/>
              <a:ahLst/>
              <a:cxnLst/>
              <a:rect l="0" t="0" r="r" b="b"/>
              <a:pathLst>
                <a:path w="219" h="69">
                  <a:moveTo>
                    <a:pt x="219" y="69"/>
                  </a:moveTo>
                  <a:cubicBezTo>
                    <a:pt x="147" y="41"/>
                    <a:pt x="71" y="1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7"/>
            <p:cNvSpPr/>
            <p:nvPr/>
          </p:nvSpPr>
          <p:spPr bwMode="auto">
            <a:xfrm>
              <a:off x="9223375" y="5578475"/>
              <a:ext cx="1422400" cy="1270000"/>
            </a:xfrm>
            <a:custGeom>
              <a:avLst/>
              <a:gdLst/>
              <a:ahLst/>
              <a:cxnLst/>
              <a:rect l="0" t="0" r="r" b="b"/>
              <a:pathLst>
                <a:path w="299" h="267">
                  <a:moveTo>
                    <a:pt x="0" y="267"/>
                  </a:moveTo>
                  <a:cubicBezTo>
                    <a:pt x="105" y="186"/>
                    <a:pt x="206" y="96"/>
                    <a:pt x="299"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8"/>
            <p:cNvSpPr/>
            <p:nvPr/>
          </p:nvSpPr>
          <p:spPr bwMode="auto">
            <a:xfrm>
              <a:off x="2103438" y="0"/>
              <a:ext cx="3681413" cy="6848475"/>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6" name="Freeform 9"/>
            <p:cNvSpPr/>
            <p:nvPr/>
          </p:nvSpPr>
          <p:spPr bwMode="auto">
            <a:xfrm>
              <a:off x="10179050" y="9525"/>
              <a:ext cx="466725" cy="157163"/>
            </a:xfrm>
            <a:custGeom>
              <a:avLst/>
              <a:gdLst/>
              <a:ahLst/>
              <a:cxnLst/>
              <a:rect l="0" t="0" r="r" b="b"/>
              <a:pathLst>
                <a:path w="98" h="33">
                  <a:moveTo>
                    <a:pt x="98" y="33"/>
                  </a:moveTo>
                  <a:cubicBezTo>
                    <a:pt x="65" y="21"/>
                    <a:pt x="33" y="10"/>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7" name="Freeform 10"/>
            <p:cNvSpPr/>
            <p:nvPr/>
          </p:nvSpPr>
          <p:spPr bwMode="auto">
            <a:xfrm>
              <a:off x="9471025" y="5811838"/>
              <a:ext cx="1174750" cy="1046163"/>
            </a:xfrm>
            <a:custGeom>
              <a:avLst/>
              <a:gdLst/>
              <a:ahLst/>
              <a:cxnLst/>
              <a:rect l="0" t="0" r="r" b="b"/>
              <a:pathLst>
                <a:path w="247" h="220">
                  <a:moveTo>
                    <a:pt x="0" y="220"/>
                  </a:moveTo>
                  <a:cubicBezTo>
                    <a:pt x="86" y="152"/>
                    <a:pt x="169" y="78"/>
                    <a:pt x="247"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58" name="Freeform 11"/>
            <p:cNvSpPr/>
            <p:nvPr/>
          </p:nvSpPr>
          <p:spPr bwMode="auto">
            <a:xfrm>
              <a:off x="1985963" y="0"/>
              <a:ext cx="3622675" cy="6848475"/>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12"/>
            <p:cNvSpPr/>
            <p:nvPr/>
          </p:nvSpPr>
          <p:spPr bwMode="auto">
            <a:xfrm>
              <a:off x="10479088" y="9525"/>
              <a:ext cx="166688" cy="57150"/>
            </a:xfrm>
            <a:custGeom>
              <a:avLst/>
              <a:gdLst/>
              <a:ahLst/>
              <a:cxnLst/>
              <a:rect l="0" t="0" r="r" b="b"/>
              <a:pathLst>
                <a:path w="35" h="12">
                  <a:moveTo>
                    <a:pt x="35" y="12"/>
                  </a:moveTo>
                  <a:cubicBezTo>
                    <a:pt x="23" y="8"/>
                    <a:pt x="12" y="4"/>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13"/>
            <p:cNvSpPr/>
            <p:nvPr/>
          </p:nvSpPr>
          <p:spPr bwMode="auto">
            <a:xfrm>
              <a:off x="9618663" y="5940425"/>
              <a:ext cx="1027113" cy="908050"/>
            </a:xfrm>
            <a:custGeom>
              <a:avLst/>
              <a:gdLst/>
              <a:ahLst/>
              <a:cxnLst/>
              <a:rect l="0" t="0" r="r" b="b"/>
              <a:pathLst>
                <a:path w="216" h="191">
                  <a:moveTo>
                    <a:pt x="0" y="191"/>
                  </a:moveTo>
                  <a:cubicBezTo>
                    <a:pt x="75" y="131"/>
                    <a:pt x="147" y="67"/>
                    <a:pt x="216"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1" name="Freeform 14"/>
            <p:cNvSpPr/>
            <p:nvPr/>
          </p:nvSpPr>
          <p:spPr bwMode="auto">
            <a:xfrm>
              <a:off x="1985963" y="0"/>
              <a:ext cx="3248025" cy="6848475"/>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2" name="Freeform 15"/>
            <p:cNvSpPr/>
            <p:nvPr/>
          </p:nvSpPr>
          <p:spPr bwMode="auto">
            <a:xfrm>
              <a:off x="9780588" y="6054725"/>
              <a:ext cx="865188" cy="793750"/>
            </a:xfrm>
            <a:custGeom>
              <a:avLst/>
              <a:gdLst/>
              <a:ahLst/>
              <a:cxnLst/>
              <a:rect l="0" t="0" r="r" b="b"/>
              <a:pathLst>
                <a:path w="182" h="167">
                  <a:moveTo>
                    <a:pt x="0" y="167"/>
                  </a:moveTo>
                  <a:cubicBezTo>
                    <a:pt x="63" y="114"/>
                    <a:pt x="123" y="58"/>
                    <a:pt x="182"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3" name="Freeform 16"/>
            <p:cNvSpPr/>
            <p:nvPr/>
          </p:nvSpPr>
          <p:spPr bwMode="auto">
            <a:xfrm>
              <a:off x="1871663" y="0"/>
              <a:ext cx="3233738" cy="6848475"/>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4" name="Freeform 17"/>
            <p:cNvSpPr/>
            <p:nvPr/>
          </p:nvSpPr>
          <p:spPr bwMode="auto">
            <a:xfrm>
              <a:off x="9956800" y="6216650"/>
              <a:ext cx="688975" cy="631825"/>
            </a:xfrm>
            <a:custGeom>
              <a:avLst/>
              <a:gdLst/>
              <a:ahLst/>
              <a:cxnLst/>
              <a:rect l="0" t="0" r="r" b="b"/>
              <a:pathLst>
                <a:path w="145" h="133">
                  <a:moveTo>
                    <a:pt x="0" y="133"/>
                  </a:moveTo>
                  <a:cubicBezTo>
                    <a:pt x="50" y="90"/>
                    <a:pt x="98" y="46"/>
                    <a:pt x="14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5" name="Freeform 18"/>
            <p:cNvSpPr/>
            <p:nvPr/>
          </p:nvSpPr>
          <p:spPr bwMode="auto">
            <a:xfrm>
              <a:off x="1466850" y="0"/>
              <a:ext cx="3424238" cy="6848475"/>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6" name="Freeform 19"/>
            <p:cNvSpPr/>
            <p:nvPr/>
          </p:nvSpPr>
          <p:spPr bwMode="auto">
            <a:xfrm>
              <a:off x="10264775" y="6519863"/>
              <a:ext cx="381000" cy="328613"/>
            </a:xfrm>
            <a:custGeom>
              <a:avLst/>
              <a:gdLst/>
              <a:ahLst/>
              <a:cxnLst/>
              <a:rect l="0" t="0" r="r" b="b"/>
              <a:pathLst>
                <a:path w="80" h="69">
                  <a:moveTo>
                    <a:pt x="0" y="69"/>
                  </a:moveTo>
                  <a:cubicBezTo>
                    <a:pt x="27" y="47"/>
                    <a:pt x="53" y="24"/>
                    <a:pt x="8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7" name="Freeform 20"/>
            <p:cNvSpPr/>
            <p:nvPr/>
          </p:nvSpPr>
          <p:spPr bwMode="auto">
            <a:xfrm>
              <a:off x="1581150" y="0"/>
              <a:ext cx="2720975" cy="6848475"/>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68" name="Freeform 21"/>
            <p:cNvSpPr/>
            <p:nvPr/>
          </p:nvSpPr>
          <p:spPr bwMode="auto">
            <a:xfrm>
              <a:off x="1243013" y="0"/>
              <a:ext cx="2949575" cy="6848475"/>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69" name="Freeform 22"/>
            <p:cNvSpPr/>
            <p:nvPr/>
          </p:nvSpPr>
          <p:spPr bwMode="auto">
            <a:xfrm>
              <a:off x="1524000" y="0"/>
              <a:ext cx="1446213" cy="2030413"/>
            </a:xfrm>
            <a:custGeom>
              <a:avLst/>
              <a:gdLst/>
              <a:ahLst/>
              <a:cxnLst/>
              <a:rect l="0" t="0" r="r" b="b"/>
              <a:pathLst>
                <a:path w="304" h="427">
                  <a:moveTo>
                    <a:pt x="304" y="0"/>
                  </a:moveTo>
                  <a:cubicBezTo>
                    <a:pt x="170" y="120"/>
                    <a:pt x="69" y="267"/>
                    <a:pt x="0" y="42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0" name="Freeform 23"/>
            <p:cNvSpPr/>
            <p:nvPr/>
          </p:nvSpPr>
          <p:spPr bwMode="auto">
            <a:xfrm>
              <a:off x="1524000" y="9525"/>
              <a:ext cx="1246188" cy="1641475"/>
            </a:xfrm>
            <a:custGeom>
              <a:avLst/>
              <a:gdLst/>
              <a:ahLst/>
              <a:cxnLst/>
              <a:rect l="0" t="0" r="r" b="b"/>
              <a:pathLst>
                <a:path w="262" h="345">
                  <a:moveTo>
                    <a:pt x="262" y="0"/>
                  </a:moveTo>
                  <a:cubicBezTo>
                    <a:pt x="152" y="102"/>
                    <a:pt x="65" y="217"/>
                    <a:pt x="0" y="34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1" name="Freeform 24"/>
            <p:cNvSpPr/>
            <p:nvPr/>
          </p:nvSpPr>
          <p:spPr bwMode="auto">
            <a:xfrm>
              <a:off x="1524000" y="0"/>
              <a:ext cx="1036638" cy="1212850"/>
            </a:xfrm>
            <a:custGeom>
              <a:avLst/>
              <a:gdLst/>
              <a:ahLst/>
              <a:cxnLst/>
              <a:rect l="0" t="0" r="r" b="b"/>
              <a:pathLst>
                <a:path w="218" h="255">
                  <a:moveTo>
                    <a:pt x="218" y="0"/>
                  </a:moveTo>
                  <a:cubicBezTo>
                    <a:pt x="137" y="77"/>
                    <a:pt x="62" y="162"/>
                    <a:pt x="0" y="25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85" name="Group 84"/>
          <p:cNvGrpSpPr/>
          <p:nvPr/>
        </p:nvGrpSpPr>
        <p:grpSpPr>
          <a:xfrm>
            <a:off x="5228134" y="1699589"/>
            <a:ext cx="3286552" cy="3470421"/>
            <a:chOff x="640080" y="1699589"/>
            <a:chExt cx="3286552" cy="3470421"/>
          </a:xfrm>
        </p:grpSpPr>
        <p:sp>
          <p:nvSpPr>
            <p:cNvPr id="86" name="Rectangle 85"/>
            <p:cNvSpPr/>
            <p:nvPr/>
          </p:nvSpPr>
          <p:spPr>
            <a:xfrm>
              <a:off x="644453" y="1699589"/>
              <a:ext cx="327780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Isosceles Triangle 22"/>
            <p:cNvSpPr/>
            <p:nvPr/>
          </p:nvSpPr>
          <p:spPr>
            <a:xfrm rot="10800000">
              <a:off x="2125363" y="4897607"/>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p:cNvSpPr/>
            <p:nvPr/>
          </p:nvSpPr>
          <p:spPr>
            <a:xfrm>
              <a:off x="640080" y="2275661"/>
              <a:ext cx="3286552"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5313609" y="2349924"/>
            <a:ext cx="3112047" cy="2464951"/>
          </a:xfrm>
        </p:spPr>
        <p:txBody>
          <a:bodyPr vert="eaVert"/>
          <a:lstStyle>
            <a:lvl1pPr algn="l">
              <a:lnSpc>
                <a:spcPct val="80000"/>
              </a:lnSpc>
              <a:defRPr>
                <a:solidFill>
                  <a:srgbClr val="FFFEFF"/>
                </a:solidFill>
              </a:defRPr>
            </a:lvl1pPr>
          </a:lstStyle>
          <a:p>
            <a:r>
              <a:rPr lang="en-US"/>
              <a:t>Click to edit Master title style</a:t>
            </a:r>
          </a:p>
        </p:txBody>
      </p:sp>
      <p:sp>
        <p:nvSpPr>
          <p:cNvPr id="3" name="Vertical Text Placeholder 2"/>
          <p:cNvSpPr>
            <a:spLocks noGrp="1"/>
          </p:cNvSpPr>
          <p:nvPr>
            <p:ph type="body" orient="vert" idx="1"/>
          </p:nvPr>
        </p:nvSpPr>
        <p:spPr>
          <a:xfrm>
            <a:off x="643258" y="802808"/>
            <a:ext cx="4118291" cy="525480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40080" y="320040"/>
            <a:ext cx="2743200" cy="320040"/>
          </a:xfrm>
        </p:spPr>
        <p:txBody>
          <a:bodyPr/>
          <a:lstStyle/>
          <a:p>
            <a:fld id="{48A87A34-81AB-432B-8DAE-1953F412C126}" type="datetimeFigureOut">
              <a:rPr lang="en-US" dirty="0"/>
              <a:t>10/22/2026</a:t>
            </a:fld>
            <a:endParaRPr lang="en-US"/>
          </a:p>
        </p:txBody>
      </p:sp>
      <p:sp>
        <p:nvSpPr>
          <p:cNvPr id="5" name="Footer Placeholder 4"/>
          <p:cNvSpPr>
            <a:spLocks noGrp="1"/>
          </p:cNvSpPr>
          <p:nvPr>
            <p:ph type="ftr" sz="quarter" idx="11"/>
          </p:nvPr>
        </p:nvSpPr>
        <p:spPr>
          <a:xfrm>
            <a:off x="640080" y="6227064"/>
            <a:ext cx="7854696" cy="320040"/>
          </a:xfrm>
        </p:spPr>
        <p:txBody>
          <a:bodyPr/>
          <a:lstStyle/>
          <a:p>
            <a:endParaRPr lang="en-US"/>
          </a:p>
        </p:txBody>
      </p:sp>
      <p:sp>
        <p:nvSpPr>
          <p:cNvPr id="6" name="Slide Number Placeholder 5"/>
          <p:cNvSpPr>
            <a:spLocks noGrp="1"/>
          </p:cNvSpPr>
          <p:nvPr>
            <p:ph type="sldNum" sz="quarter" idx="12"/>
          </p:nvPr>
        </p:nvSpPr>
        <p:spPr>
          <a:xfrm>
            <a:off x="7808976" y="320040"/>
            <a:ext cx="685800" cy="320040"/>
          </a:xfrm>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2632848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1_mėlyna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A37BE1-AB93-F04B-90CC-D45F86B80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6157AC18-1B35-0841-B20F-6A9C34A3E5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8063" y="1078756"/>
            <a:ext cx="1229811" cy="574584"/>
          </a:xfrm>
          <a:prstGeom prst="rect">
            <a:avLst/>
          </a:prstGeom>
        </p:spPr>
      </p:pic>
      <p:sp>
        <p:nvSpPr>
          <p:cNvPr id="16" name="TextBox 15">
            <a:extLst>
              <a:ext uri="{FF2B5EF4-FFF2-40B4-BE49-F238E27FC236}">
                <a16:creationId xmlns:a16="http://schemas.microsoft.com/office/drawing/2014/main" id="{63225619-36F8-9D4A-BAAB-AA70161FB675}"/>
              </a:ext>
            </a:extLst>
          </p:cNvPr>
          <p:cNvSpPr txBox="1"/>
          <p:nvPr userDrawn="1"/>
        </p:nvSpPr>
        <p:spPr>
          <a:xfrm>
            <a:off x="983999" y="6092922"/>
            <a:ext cx="7353884" cy="215444"/>
          </a:xfrm>
          <a:prstGeom prst="rect">
            <a:avLst/>
          </a:prstGeom>
          <a:noFill/>
        </p:spPr>
        <p:txBody>
          <a:bodyPr wrap="square" lIns="0" tIns="0" rIns="0" bIns="0" rtlCol="0">
            <a:spAutoFit/>
          </a:bodyPr>
          <a:lstStyle/>
          <a:p>
            <a:pPr algn="r">
              <a:lnSpc>
                <a:spcPct val="100000"/>
              </a:lnSpc>
            </a:pPr>
            <a:r>
              <a:rPr lang="en-LT" sz="1400" b="0" i="0">
                <a:solidFill>
                  <a:schemeClr val="bg1"/>
                </a:solidFill>
                <a:latin typeface="Arial" panose="020B0604020202020204" pitchFamily="34" charset="0"/>
                <a:cs typeface="Arial" panose="020B0604020202020204" pitchFamily="34" charset="0"/>
              </a:rPr>
              <a:t>www.esf.lt</a:t>
            </a:r>
          </a:p>
        </p:txBody>
      </p:sp>
      <p:sp>
        <p:nvSpPr>
          <p:cNvPr id="18" name="Title Placeholder 1">
            <a:extLst>
              <a:ext uri="{FF2B5EF4-FFF2-40B4-BE49-F238E27FC236}">
                <a16:creationId xmlns:a16="http://schemas.microsoft.com/office/drawing/2014/main" id="{A35CE2A9-E97F-8B4A-97A9-A0B5EC50E9CE}"/>
              </a:ext>
            </a:extLst>
          </p:cNvPr>
          <p:cNvSpPr>
            <a:spLocks noGrp="1"/>
          </p:cNvSpPr>
          <p:nvPr>
            <p:ph type="title" hasCustomPrompt="1"/>
          </p:nvPr>
        </p:nvSpPr>
        <p:spPr>
          <a:xfrm>
            <a:off x="1008063" y="2422499"/>
            <a:ext cx="7353884" cy="602729"/>
          </a:xfrm>
          <a:prstGeom prst="rect">
            <a:avLst/>
          </a:prstGeom>
        </p:spPr>
        <p:txBody>
          <a:bodyPr vert="horz" wrap="square" lIns="0" tIns="0" rIns="0" bIns="0" rtlCol="0" anchor="t" anchorCtr="0">
            <a:spAutoFit/>
          </a:bodyPr>
          <a:lstStyle>
            <a:lvl1pPr algn="l">
              <a:lnSpc>
                <a:spcPts val="4680"/>
              </a:lnSpc>
              <a:defRPr sz="4000" b="1">
                <a:solidFill>
                  <a:srgbClr val="00A5D0"/>
                </a:solidFill>
                <a:latin typeface="Arial" panose="020B0604020202020204" pitchFamily="34" charset="0"/>
                <a:cs typeface="Arial" panose="020B0604020202020204" pitchFamily="34" charset="0"/>
              </a:defRPr>
            </a:lvl1pPr>
          </a:lstStyle>
          <a:p>
            <a:r>
              <a:rPr lang="en-US"/>
              <a:t>Pavadinimas</a:t>
            </a:r>
          </a:p>
        </p:txBody>
      </p:sp>
      <p:sp>
        <p:nvSpPr>
          <p:cNvPr id="10" name="Text Placeholder 2">
            <a:extLst>
              <a:ext uri="{FF2B5EF4-FFF2-40B4-BE49-F238E27FC236}">
                <a16:creationId xmlns:a16="http://schemas.microsoft.com/office/drawing/2014/main" id="{2278AF4A-EC50-4A42-9533-A814910F9E5F}"/>
              </a:ext>
            </a:extLst>
          </p:cNvPr>
          <p:cNvSpPr>
            <a:spLocks noGrp="1"/>
          </p:cNvSpPr>
          <p:nvPr>
            <p:ph idx="10" hasCustomPrompt="1"/>
          </p:nvPr>
        </p:nvSpPr>
        <p:spPr>
          <a:xfrm>
            <a:off x="1008063" y="4537274"/>
            <a:ext cx="7353884" cy="184666"/>
          </a:xfrm>
          <a:prstGeom prst="rect">
            <a:avLst/>
          </a:prstGeom>
        </p:spPr>
        <p:txBody>
          <a:bodyPr vert="horz" wrap="square" lIns="0" tIns="0" rIns="0" bIns="0" rtlCol="0">
            <a:spAutoFit/>
          </a:bodyPr>
          <a:lstStyle>
            <a:lvl1pPr marL="0" indent="0">
              <a:buNone/>
              <a:defRPr sz="1200" i="0">
                <a:solidFill>
                  <a:srgbClr val="5E5E5E"/>
                </a:solidFill>
                <a:latin typeface="Arial" panose="020B0604020202020204" pitchFamily="34" charset="0"/>
                <a:cs typeface="Arial" panose="020B0604020202020204" pitchFamily="34" charset="0"/>
              </a:defRPr>
            </a:lvl1pPr>
          </a:lstStyle>
          <a:p>
            <a:pPr lvl="0"/>
            <a:r>
              <a:rPr lang="en-US"/>
              <a:t>Data</a:t>
            </a:r>
          </a:p>
        </p:txBody>
      </p:sp>
      <p:sp>
        <p:nvSpPr>
          <p:cNvPr id="11" name="Text Placeholder 2">
            <a:extLst>
              <a:ext uri="{FF2B5EF4-FFF2-40B4-BE49-F238E27FC236}">
                <a16:creationId xmlns:a16="http://schemas.microsoft.com/office/drawing/2014/main" id="{8B4170E6-1E6F-CB40-B2FD-CE22B8795095}"/>
              </a:ext>
            </a:extLst>
          </p:cNvPr>
          <p:cNvSpPr>
            <a:spLocks noGrp="1"/>
          </p:cNvSpPr>
          <p:nvPr>
            <p:ph idx="11" hasCustomPrompt="1"/>
          </p:nvPr>
        </p:nvSpPr>
        <p:spPr>
          <a:xfrm>
            <a:off x="1008063" y="4175500"/>
            <a:ext cx="7353884" cy="215444"/>
          </a:xfrm>
          <a:prstGeom prst="rect">
            <a:avLst/>
          </a:prstGeom>
        </p:spPr>
        <p:txBody>
          <a:bodyPr vert="horz" wrap="square" lIns="0" tIns="0" rIns="0" bIns="0" rtlCol="0">
            <a:spAutoFit/>
          </a:bodyPr>
          <a:lstStyle>
            <a:lvl1pPr marL="0" indent="0">
              <a:buNone/>
              <a:defRPr sz="1400" b="1" i="0">
                <a:solidFill>
                  <a:srgbClr val="5E5E5E"/>
                </a:solidFill>
                <a:latin typeface="Arial" panose="020B0604020202020204" pitchFamily="34" charset="0"/>
                <a:cs typeface="Arial" panose="020B0604020202020204" pitchFamily="34" charset="0"/>
              </a:defRPr>
            </a:lvl1pPr>
          </a:lstStyle>
          <a:p>
            <a:pPr lvl="0"/>
            <a:r>
              <a:rPr lang="en-US"/>
              <a:t>Autorius</a:t>
            </a:r>
          </a:p>
        </p:txBody>
      </p:sp>
    </p:spTree>
    <p:extLst>
      <p:ext uri="{BB962C8B-B14F-4D97-AF65-F5344CB8AC3E}">
        <p14:creationId xmlns:p14="http://schemas.microsoft.com/office/powerpoint/2010/main" val="931454822"/>
      </p:ext>
    </p:extLst>
  </p:cSld>
  <p:clrMapOvr>
    <a:masterClrMapping/>
  </p:clrMapOvr>
  <p:extLst>
    <p:ext uri="{DCECCB84-F9BA-43D5-87BE-67443E8EF086}">
      <p15:sldGuideLst xmlns:p15="http://schemas.microsoft.com/office/powerpoint/2012/main">
        <p15:guide id="1" orient="horz" pos="1820" userDrawn="1">
          <p15:clr>
            <a:srgbClr val="FBAE40"/>
          </p15:clr>
        </p15:guide>
        <p15:guide id="2" pos="635"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Žalsva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EEAD09-FBA3-CD4F-B9E7-110AC523E0DC}"/>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Oval 7">
            <a:extLst>
              <a:ext uri="{FF2B5EF4-FFF2-40B4-BE49-F238E27FC236}">
                <a16:creationId xmlns:a16="http://schemas.microsoft.com/office/drawing/2014/main" id="{E846EEB6-5C41-CB48-B923-8183F44DEFE4}"/>
              </a:ext>
            </a:extLst>
          </p:cNvPr>
          <p:cNvSpPr/>
          <p:nvPr userDrawn="1"/>
        </p:nvSpPr>
        <p:spPr>
          <a:xfrm>
            <a:off x="8091237" y="5991726"/>
            <a:ext cx="354932" cy="354932"/>
          </a:xfrm>
          <a:prstGeom prst="ellips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87D518BE-7218-6A43-A123-2071C7EE538D}"/>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9460F7B1-4F13-4347-B149-74EE233E12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11" name="Title Placeholder 1">
            <a:extLst>
              <a:ext uri="{FF2B5EF4-FFF2-40B4-BE49-F238E27FC236}">
                <a16:creationId xmlns:a16="http://schemas.microsoft.com/office/drawing/2014/main" id="{80B9F58E-2A65-A74C-B1E7-AADF6CA1AF11}"/>
              </a:ext>
            </a:extLst>
          </p:cNvPr>
          <p:cNvSpPr>
            <a:spLocks noGrp="1"/>
          </p:cNvSpPr>
          <p:nvPr>
            <p:ph type="title" hasCustomPrompt="1"/>
          </p:nvPr>
        </p:nvSpPr>
        <p:spPr>
          <a:xfrm>
            <a:off x="1079500" y="710486"/>
            <a:ext cx="5670216"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14" name="Text Placeholder 2">
            <a:extLst>
              <a:ext uri="{FF2B5EF4-FFF2-40B4-BE49-F238E27FC236}">
                <a16:creationId xmlns:a16="http://schemas.microsoft.com/office/drawing/2014/main" id="{C01D67A5-11C6-5F4F-828A-B52E950FDD29}"/>
              </a:ext>
            </a:extLst>
          </p:cNvPr>
          <p:cNvSpPr>
            <a:spLocks noGrp="1"/>
          </p:cNvSpPr>
          <p:nvPr>
            <p:ph idx="1" hasCustomPrompt="1"/>
          </p:nvPr>
        </p:nvSpPr>
        <p:spPr>
          <a:xfrm>
            <a:off x="1086269" y="1660982"/>
            <a:ext cx="7353884" cy="369332"/>
          </a:xfrm>
          <a:prstGeom prst="rect">
            <a:avLst/>
          </a:prstGeom>
        </p:spPr>
        <p:txBody>
          <a:bodyPr vert="horz" wrap="square" lIns="0" tIns="0" rIns="0" bIns="0" rtlCol="0">
            <a:spAutoFit/>
          </a:bodyPr>
          <a:lstStyle>
            <a:lvl1pPr marL="0" indent="0">
              <a:buNone/>
              <a:defRPr sz="240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5" name="Text Placeholder 2">
            <a:extLst>
              <a:ext uri="{FF2B5EF4-FFF2-40B4-BE49-F238E27FC236}">
                <a16:creationId xmlns:a16="http://schemas.microsoft.com/office/drawing/2014/main" id="{263D1730-93A8-A343-925D-2B32C51EFB9C}"/>
              </a:ext>
            </a:extLst>
          </p:cNvPr>
          <p:cNvSpPr>
            <a:spLocks noGrp="1"/>
          </p:cNvSpPr>
          <p:nvPr>
            <p:ph idx="10" hasCustomPrompt="1"/>
          </p:nvPr>
        </p:nvSpPr>
        <p:spPr>
          <a:xfrm>
            <a:off x="1086269" y="2437019"/>
            <a:ext cx="7353884" cy="307777"/>
          </a:xfrm>
          <a:prstGeom prst="rect">
            <a:avLst/>
          </a:prstGeom>
        </p:spPr>
        <p:txBody>
          <a:bodyPr vert="horz" wrap="square" lIns="0" tIns="0" rIns="0" bIns="0" rtlCol="0">
            <a:spAutoFit/>
          </a:bodyPr>
          <a:lstStyle>
            <a:lvl1pPr marL="342900" indent="-342900">
              <a:buClr>
                <a:srgbClr val="99CC00"/>
              </a:buClr>
              <a:buFont typeface=".Lucida Grande UI Regular"/>
              <a:buChar char="►"/>
              <a:defRPr sz="2000" i="0">
                <a:solidFill>
                  <a:srgbClr val="5E5E5E"/>
                </a:solidFill>
                <a:latin typeface="Arial" panose="020B0604020202020204" pitchFamily="34" charset="0"/>
                <a:cs typeface="Arial" panose="020B0604020202020204" pitchFamily="34" charset="0"/>
              </a:defRPr>
            </a:lvl1pPr>
          </a:lstStyle>
          <a:p>
            <a:pPr lvl="0"/>
            <a:r>
              <a:rPr lang="en-US"/>
              <a:t>Tekstas</a:t>
            </a:r>
          </a:p>
        </p:txBody>
      </p:sp>
    </p:spTree>
    <p:extLst>
      <p:ext uri="{BB962C8B-B14F-4D97-AF65-F5344CB8AC3E}">
        <p14:creationId xmlns:p14="http://schemas.microsoft.com/office/powerpoint/2010/main" val="2956365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žava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C5F18D-0429-C841-9CE6-0F1D141469B8}"/>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a:extLst>
              <a:ext uri="{FF2B5EF4-FFF2-40B4-BE49-F238E27FC236}">
                <a16:creationId xmlns:a16="http://schemas.microsoft.com/office/drawing/2014/main" id="{7C8CF7B4-AD99-D84C-9CD4-1DFBBE180F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11" name="Title Placeholder 1">
            <a:extLst>
              <a:ext uri="{FF2B5EF4-FFF2-40B4-BE49-F238E27FC236}">
                <a16:creationId xmlns:a16="http://schemas.microsoft.com/office/drawing/2014/main" id="{32179AE2-E708-F645-B4A2-12991BB24A2F}"/>
              </a:ext>
            </a:extLst>
          </p:cNvPr>
          <p:cNvSpPr>
            <a:spLocks noGrp="1"/>
          </p:cNvSpPr>
          <p:nvPr>
            <p:ph type="title" hasCustomPrompt="1"/>
          </p:nvPr>
        </p:nvSpPr>
        <p:spPr>
          <a:xfrm>
            <a:off x="1079500" y="710486"/>
            <a:ext cx="5664200"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17" name="Text Placeholder 2">
            <a:extLst>
              <a:ext uri="{FF2B5EF4-FFF2-40B4-BE49-F238E27FC236}">
                <a16:creationId xmlns:a16="http://schemas.microsoft.com/office/drawing/2014/main" id="{AFD03BF1-9648-FC41-ABDA-D64867A57A58}"/>
              </a:ext>
            </a:extLst>
          </p:cNvPr>
          <p:cNvSpPr>
            <a:spLocks noGrp="1"/>
          </p:cNvSpPr>
          <p:nvPr>
            <p:ph idx="1" hasCustomPrompt="1"/>
          </p:nvPr>
        </p:nvSpPr>
        <p:spPr>
          <a:xfrm>
            <a:off x="1086269" y="1660982"/>
            <a:ext cx="7353884" cy="369332"/>
          </a:xfrm>
          <a:prstGeom prst="rect">
            <a:avLst/>
          </a:prstGeom>
        </p:spPr>
        <p:txBody>
          <a:bodyPr vert="horz" wrap="square" lIns="0" tIns="0" rIns="0" bIns="0" rtlCol="0">
            <a:spAutoFit/>
          </a:bodyPr>
          <a:lstStyle>
            <a:lvl1pPr marL="0" indent="0">
              <a:buNone/>
              <a:defRPr sz="240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8" name="Text Placeholder 2">
            <a:extLst>
              <a:ext uri="{FF2B5EF4-FFF2-40B4-BE49-F238E27FC236}">
                <a16:creationId xmlns:a16="http://schemas.microsoft.com/office/drawing/2014/main" id="{1B9B41F9-060D-7E48-9B3B-6E9D87040257}"/>
              </a:ext>
            </a:extLst>
          </p:cNvPr>
          <p:cNvSpPr>
            <a:spLocks noGrp="1"/>
          </p:cNvSpPr>
          <p:nvPr>
            <p:ph idx="10" hasCustomPrompt="1"/>
          </p:nvPr>
        </p:nvSpPr>
        <p:spPr>
          <a:xfrm>
            <a:off x="1086269" y="2437019"/>
            <a:ext cx="7353884" cy="307777"/>
          </a:xfrm>
          <a:prstGeom prst="rect">
            <a:avLst/>
          </a:prstGeom>
        </p:spPr>
        <p:txBody>
          <a:bodyPr vert="horz" wrap="square" lIns="0" tIns="0" rIns="0" bIns="0" rtlCol="0">
            <a:spAutoFit/>
          </a:bodyPr>
          <a:lstStyle>
            <a:lvl1pPr marL="342900" indent="-342900">
              <a:buClr>
                <a:srgbClr val="A20455"/>
              </a:buClr>
              <a:buFont typeface=".Lucida Grande UI Regular"/>
              <a:buChar char="►"/>
              <a:defRPr sz="2000" i="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2" name="Oval 11">
            <a:extLst>
              <a:ext uri="{FF2B5EF4-FFF2-40B4-BE49-F238E27FC236}">
                <a16:creationId xmlns:a16="http://schemas.microsoft.com/office/drawing/2014/main" id="{C333F847-C4CB-8446-A6FB-50C46229D824}"/>
              </a:ext>
            </a:extLst>
          </p:cNvPr>
          <p:cNvSpPr/>
          <p:nvPr userDrawn="1"/>
        </p:nvSpPr>
        <p:spPr>
          <a:xfrm>
            <a:off x="8091237" y="5991726"/>
            <a:ext cx="354932" cy="354932"/>
          </a:xfrm>
          <a:prstGeom prst="ellipse">
            <a:avLst/>
          </a:prstGeom>
          <a:solidFill>
            <a:srgbClr val="A20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13" name="TextBox 12">
            <a:extLst>
              <a:ext uri="{FF2B5EF4-FFF2-40B4-BE49-F238E27FC236}">
                <a16:creationId xmlns:a16="http://schemas.microsoft.com/office/drawing/2014/main" id="{00BF1BF9-42A6-BE4E-B95B-F0AB5C0A848B}"/>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0322991"/>
      </p:ext>
    </p:extLst>
  </p:cSld>
  <p:clrMapOvr>
    <a:masterClrMapping/>
  </p:clrMapOvr>
  <p:extLst>
    <p:ext uri="{DCECCB84-F9BA-43D5-87BE-67443E8EF086}">
      <p15:sldGuideLst xmlns:p15="http://schemas.microsoft.com/office/powerpoint/2012/main">
        <p15:guide id="1" orient="horz" pos="663" userDrawn="1">
          <p15:clr>
            <a:srgbClr val="FBAE40"/>
          </p15:clr>
        </p15:guide>
        <p15:guide id="2" pos="6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otrauka didelė">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18D4465-C2C4-EE4A-9C31-F7C7E6271EA0}"/>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664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64200"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5E5E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1" name="Text Placeholder 2">
            <a:extLst>
              <a:ext uri="{FF2B5EF4-FFF2-40B4-BE49-F238E27FC236}">
                <a16:creationId xmlns:a16="http://schemas.microsoft.com/office/drawing/2014/main" id="{6562F6D2-1ED2-E64D-945B-1AE18C828E8D}"/>
              </a:ext>
            </a:extLst>
          </p:cNvPr>
          <p:cNvSpPr>
            <a:spLocks noGrp="1"/>
          </p:cNvSpPr>
          <p:nvPr>
            <p:ph idx="10" hasCustomPrompt="1"/>
          </p:nvPr>
        </p:nvSpPr>
        <p:spPr>
          <a:xfrm>
            <a:off x="1079500" y="5841332"/>
            <a:ext cx="5950356" cy="215444"/>
          </a:xfrm>
          <a:prstGeom prst="rect">
            <a:avLst/>
          </a:prstGeom>
        </p:spPr>
        <p:txBody>
          <a:bodyPr vert="horz" wrap="square" lIns="0" tIns="0" rIns="0" bIns="0" rtlCol="0">
            <a:spAutoFit/>
          </a:bodyPr>
          <a:lstStyle>
            <a:lvl1pPr marL="0" indent="0">
              <a:buNone/>
              <a:defRPr sz="1400" i="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3" name="Picture Placeholder 2">
            <a:extLst>
              <a:ext uri="{FF2B5EF4-FFF2-40B4-BE49-F238E27FC236}">
                <a16:creationId xmlns:a16="http://schemas.microsoft.com/office/drawing/2014/main" id="{C5481424-22B0-9440-B6D7-D683A55A0D92}"/>
              </a:ext>
            </a:extLst>
          </p:cNvPr>
          <p:cNvSpPr>
            <a:spLocks noGrp="1"/>
          </p:cNvSpPr>
          <p:nvPr>
            <p:ph type="pic" idx="1"/>
          </p:nvPr>
        </p:nvSpPr>
        <p:spPr>
          <a:xfrm>
            <a:off x="1079500" y="1668547"/>
            <a:ext cx="5950356" cy="397752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Tree>
    <p:extLst>
      <p:ext uri="{BB962C8B-B14F-4D97-AF65-F5344CB8AC3E}">
        <p14:creationId xmlns:p14="http://schemas.microsoft.com/office/powerpoint/2010/main" val="1948411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otraukos dvi">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3A94097-7D82-E243-843B-F1FDAFB96B6A}"/>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64200"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00A5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4" name="Text Placeholder 2">
            <a:extLst>
              <a:ext uri="{FF2B5EF4-FFF2-40B4-BE49-F238E27FC236}">
                <a16:creationId xmlns:a16="http://schemas.microsoft.com/office/drawing/2014/main" id="{F9BEB36F-BF8C-FC42-A4EF-49FEAD5BB81C}"/>
              </a:ext>
            </a:extLst>
          </p:cNvPr>
          <p:cNvSpPr>
            <a:spLocks noGrp="1"/>
          </p:cNvSpPr>
          <p:nvPr>
            <p:ph idx="11" hasCustomPrompt="1"/>
          </p:nvPr>
        </p:nvSpPr>
        <p:spPr>
          <a:xfrm>
            <a:off x="1079500" y="4916269"/>
            <a:ext cx="3492500" cy="215444"/>
          </a:xfrm>
          <a:prstGeom prst="rect">
            <a:avLst/>
          </a:prstGeom>
        </p:spPr>
        <p:txBody>
          <a:bodyPr vert="horz" wrap="square" lIns="0" tIns="0" rIns="0" bIns="0" rtlCol="0">
            <a:spAutoFit/>
          </a:bodyPr>
          <a:lstStyle>
            <a:lvl1pPr marL="0" indent="0">
              <a:buNone/>
              <a:defRPr sz="1400" i="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5" name="Picture Placeholder 2">
            <a:extLst>
              <a:ext uri="{FF2B5EF4-FFF2-40B4-BE49-F238E27FC236}">
                <a16:creationId xmlns:a16="http://schemas.microsoft.com/office/drawing/2014/main" id="{4A7B7340-35BB-5F40-925C-1EC52A8A898C}"/>
              </a:ext>
            </a:extLst>
          </p:cNvPr>
          <p:cNvSpPr>
            <a:spLocks noGrp="1"/>
          </p:cNvSpPr>
          <p:nvPr>
            <p:ph type="pic" idx="12"/>
          </p:nvPr>
        </p:nvSpPr>
        <p:spPr>
          <a:xfrm>
            <a:off x="1079499" y="1674562"/>
            <a:ext cx="3492501" cy="3101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
        <p:nvSpPr>
          <p:cNvPr id="16" name="Text Placeholder 2">
            <a:extLst>
              <a:ext uri="{FF2B5EF4-FFF2-40B4-BE49-F238E27FC236}">
                <a16:creationId xmlns:a16="http://schemas.microsoft.com/office/drawing/2014/main" id="{67542C87-A0F0-0947-AF80-B6C18258937F}"/>
              </a:ext>
            </a:extLst>
          </p:cNvPr>
          <p:cNvSpPr>
            <a:spLocks noGrp="1"/>
          </p:cNvSpPr>
          <p:nvPr>
            <p:ph idx="13" hasCustomPrompt="1"/>
          </p:nvPr>
        </p:nvSpPr>
        <p:spPr>
          <a:xfrm>
            <a:off x="4827337" y="4916269"/>
            <a:ext cx="3492500" cy="215444"/>
          </a:xfrm>
          <a:prstGeom prst="rect">
            <a:avLst/>
          </a:prstGeom>
        </p:spPr>
        <p:txBody>
          <a:bodyPr vert="horz" wrap="square" lIns="0" tIns="0" rIns="0" bIns="0" rtlCol="0">
            <a:spAutoFit/>
          </a:bodyPr>
          <a:lstStyle>
            <a:lvl1pPr marL="0" indent="0">
              <a:buNone/>
              <a:defRPr sz="1400" i="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7" name="Picture Placeholder 2">
            <a:extLst>
              <a:ext uri="{FF2B5EF4-FFF2-40B4-BE49-F238E27FC236}">
                <a16:creationId xmlns:a16="http://schemas.microsoft.com/office/drawing/2014/main" id="{2F15F8F6-7204-C54F-A3F2-F32D1BB1D7A3}"/>
              </a:ext>
            </a:extLst>
          </p:cNvPr>
          <p:cNvSpPr>
            <a:spLocks noGrp="1"/>
          </p:cNvSpPr>
          <p:nvPr>
            <p:ph type="pic" idx="14"/>
          </p:nvPr>
        </p:nvSpPr>
        <p:spPr>
          <a:xfrm>
            <a:off x="4827336" y="1674562"/>
            <a:ext cx="3492501" cy="3101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Tree>
    <p:extLst>
      <p:ext uri="{BB962C8B-B14F-4D97-AF65-F5344CB8AC3E}">
        <p14:creationId xmlns:p14="http://schemas.microsoft.com/office/powerpoint/2010/main" val="435826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otrauka maža">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3D45F-167E-9A42-969D-E9781B75D995}"/>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70216"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4" name="Text Placeholder 2">
            <a:extLst>
              <a:ext uri="{FF2B5EF4-FFF2-40B4-BE49-F238E27FC236}">
                <a16:creationId xmlns:a16="http://schemas.microsoft.com/office/drawing/2014/main" id="{F9BEB36F-BF8C-FC42-A4EF-49FEAD5BB81C}"/>
              </a:ext>
            </a:extLst>
          </p:cNvPr>
          <p:cNvSpPr>
            <a:spLocks noGrp="1"/>
          </p:cNvSpPr>
          <p:nvPr>
            <p:ph idx="11" hasCustomPrompt="1"/>
          </p:nvPr>
        </p:nvSpPr>
        <p:spPr>
          <a:xfrm>
            <a:off x="4857416" y="1674562"/>
            <a:ext cx="2704431" cy="215444"/>
          </a:xfrm>
          <a:prstGeom prst="rect">
            <a:avLst/>
          </a:prstGeom>
        </p:spPr>
        <p:txBody>
          <a:bodyPr vert="horz" wrap="square" lIns="0" tIns="0" rIns="0" bIns="0" rtlCol="0">
            <a:spAutoFit/>
          </a:bodyPr>
          <a:lstStyle>
            <a:lvl1pPr marL="0" indent="0">
              <a:buNone/>
              <a:defRPr sz="1400" i="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5" name="Picture Placeholder 2">
            <a:extLst>
              <a:ext uri="{FF2B5EF4-FFF2-40B4-BE49-F238E27FC236}">
                <a16:creationId xmlns:a16="http://schemas.microsoft.com/office/drawing/2014/main" id="{4A7B7340-35BB-5F40-925C-1EC52A8A898C}"/>
              </a:ext>
            </a:extLst>
          </p:cNvPr>
          <p:cNvSpPr>
            <a:spLocks noGrp="1"/>
          </p:cNvSpPr>
          <p:nvPr>
            <p:ph type="pic" idx="12"/>
          </p:nvPr>
        </p:nvSpPr>
        <p:spPr>
          <a:xfrm>
            <a:off x="1079499" y="1674562"/>
            <a:ext cx="3492501" cy="3101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T"/>
          </a:p>
        </p:txBody>
      </p:sp>
    </p:spTree>
    <p:extLst>
      <p:ext uri="{BB962C8B-B14F-4D97-AF65-F5344CB8AC3E}">
        <p14:creationId xmlns:p14="http://schemas.microsoft.com/office/powerpoint/2010/main" val="3488866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ntelė-grafika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7EDA6AA-2A6D-7147-B841-6DD868A710BF}"/>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76232"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A20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91F9346A-C0D3-3A41-8AD8-E237E833C17B}"/>
              </a:ext>
            </a:extLst>
          </p:cNvPr>
          <p:cNvSpPr>
            <a:spLocks noGrp="1"/>
          </p:cNvSpPr>
          <p:nvPr>
            <p:ph idx="1" hasCustomPrompt="1"/>
          </p:nvPr>
        </p:nvSpPr>
        <p:spPr>
          <a:xfrm>
            <a:off x="1086269" y="1660982"/>
            <a:ext cx="7353884" cy="369332"/>
          </a:xfrm>
          <a:prstGeom prst="rect">
            <a:avLst/>
          </a:prstGeom>
        </p:spPr>
        <p:txBody>
          <a:bodyPr vert="horz" wrap="square" lIns="0" tIns="0" rIns="0" bIns="0" rtlCol="0">
            <a:spAutoFit/>
          </a:bodyPr>
          <a:lstStyle>
            <a:lvl1pPr marL="0" indent="0">
              <a:buNone/>
              <a:defRPr sz="240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2" name="Content Placeholder 2">
            <a:extLst>
              <a:ext uri="{FF2B5EF4-FFF2-40B4-BE49-F238E27FC236}">
                <a16:creationId xmlns:a16="http://schemas.microsoft.com/office/drawing/2014/main" id="{4312DFCF-AC4C-1544-8ADC-DD199DEA77A1}"/>
              </a:ext>
            </a:extLst>
          </p:cNvPr>
          <p:cNvSpPr>
            <a:spLocks noGrp="1"/>
          </p:cNvSpPr>
          <p:nvPr>
            <p:ph sz="half" idx="12"/>
          </p:nvPr>
        </p:nvSpPr>
        <p:spPr>
          <a:xfrm>
            <a:off x="1086268" y="2192588"/>
            <a:ext cx="6638005" cy="3872027"/>
          </a:xfrm>
        </p:spPr>
        <p:txBody>
          <a:bodyPr/>
          <a:lstStyle>
            <a:lvl1pPr marL="0" indent="0">
              <a:buNone/>
              <a:defRPr/>
            </a:lvl1pPr>
          </a:lstStyle>
          <a:p>
            <a:pPr lvl="0"/>
            <a:endParaRPr lang="en-LT"/>
          </a:p>
        </p:txBody>
      </p:sp>
    </p:spTree>
    <p:extLst>
      <p:ext uri="{BB962C8B-B14F-4D97-AF65-F5344CB8AC3E}">
        <p14:creationId xmlns:p14="http://schemas.microsoft.com/office/powerpoint/2010/main" val="31347580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Lentelė-grafikas">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97C4B2B-4B85-1E42-A037-DE7EF21523DB}"/>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70216"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A20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91F9346A-C0D3-3A41-8AD8-E237E833C17B}"/>
              </a:ext>
            </a:extLst>
          </p:cNvPr>
          <p:cNvSpPr>
            <a:spLocks noGrp="1"/>
          </p:cNvSpPr>
          <p:nvPr>
            <p:ph idx="1" hasCustomPrompt="1"/>
          </p:nvPr>
        </p:nvSpPr>
        <p:spPr>
          <a:xfrm>
            <a:off x="1086269" y="1660982"/>
            <a:ext cx="7353884" cy="369332"/>
          </a:xfrm>
          <a:prstGeom prst="rect">
            <a:avLst/>
          </a:prstGeom>
        </p:spPr>
        <p:txBody>
          <a:bodyPr vert="horz" wrap="square" lIns="0" tIns="0" rIns="0" bIns="0" rtlCol="0">
            <a:spAutoFit/>
          </a:bodyPr>
          <a:lstStyle>
            <a:lvl1pPr marL="0" indent="0">
              <a:buNone/>
              <a:defRPr sz="240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2" name="Content Placeholder 2">
            <a:extLst>
              <a:ext uri="{FF2B5EF4-FFF2-40B4-BE49-F238E27FC236}">
                <a16:creationId xmlns:a16="http://schemas.microsoft.com/office/drawing/2014/main" id="{4312DFCF-AC4C-1544-8ADC-DD199DEA77A1}"/>
              </a:ext>
            </a:extLst>
          </p:cNvPr>
          <p:cNvSpPr>
            <a:spLocks noGrp="1"/>
          </p:cNvSpPr>
          <p:nvPr>
            <p:ph sz="half" idx="12"/>
          </p:nvPr>
        </p:nvSpPr>
        <p:spPr>
          <a:xfrm>
            <a:off x="1086268" y="2192588"/>
            <a:ext cx="6638005" cy="3872027"/>
          </a:xfrm>
        </p:spPr>
        <p:txBody>
          <a:bodyPr/>
          <a:lstStyle>
            <a:lvl1pPr marL="0" indent="0">
              <a:buNone/>
              <a:defRPr/>
            </a:lvl1pPr>
          </a:lstStyle>
          <a:p>
            <a:pPr lvl="0"/>
            <a:endParaRPr lang="en-LT"/>
          </a:p>
        </p:txBody>
      </p:sp>
    </p:spTree>
    <p:extLst>
      <p:ext uri="{BB962C8B-B14F-4D97-AF65-F5344CB8AC3E}">
        <p14:creationId xmlns:p14="http://schemas.microsoft.com/office/powerpoint/2010/main" val="17320262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Lentelė-grafikas">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216B3B4-0496-7D43-BF6D-24CB07532B90}"/>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664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64200"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A20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91F9346A-C0D3-3A41-8AD8-E237E833C17B}"/>
              </a:ext>
            </a:extLst>
          </p:cNvPr>
          <p:cNvSpPr>
            <a:spLocks noGrp="1"/>
          </p:cNvSpPr>
          <p:nvPr>
            <p:ph idx="1" hasCustomPrompt="1"/>
          </p:nvPr>
        </p:nvSpPr>
        <p:spPr>
          <a:xfrm>
            <a:off x="1086269" y="1660982"/>
            <a:ext cx="7353884" cy="369332"/>
          </a:xfrm>
          <a:prstGeom prst="rect">
            <a:avLst/>
          </a:prstGeom>
        </p:spPr>
        <p:txBody>
          <a:bodyPr vert="horz" wrap="square" lIns="0" tIns="0" rIns="0" bIns="0" rtlCol="0">
            <a:spAutoFit/>
          </a:bodyPr>
          <a:lstStyle>
            <a:lvl1pPr marL="0" indent="0">
              <a:buNone/>
              <a:defRPr sz="240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2" name="Content Placeholder 2">
            <a:extLst>
              <a:ext uri="{FF2B5EF4-FFF2-40B4-BE49-F238E27FC236}">
                <a16:creationId xmlns:a16="http://schemas.microsoft.com/office/drawing/2014/main" id="{4312DFCF-AC4C-1544-8ADC-DD199DEA77A1}"/>
              </a:ext>
            </a:extLst>
          </p:cNvPr>
          <p:cNvSpPr>
            <a:spLocks noGrp="1"/>
          </p:cNvSpPr>
          <p:nvPr>
            <p:ph sz="half" idx="12"/>
          </p:nvPr>
        </p:nvSpPr>
        <p:spPr>
          <a:xfrm>
            <a:off x="1086268" y="2192588"/>
            <a:ext cx="6638005" cy="3872027"/>
          </a:xfrm>
        </p:spPr>
        <p:txBody>
          <a:bodyPr/>
          <a:lstStyle>
            <a:lvl1pPr marL="0" indent="0">
              <a:buNone/>
              <a:defRPr/>
            </a:lvl1pPr>
          </a:lstStyle>
          <a:p>
            <a:pPr lvl="0"/>
            <a:endParaRPr lang="en-LT"/>
          </a:p>
        </p:txBody>
      </p:sp>
    </p:spTree>
    <p:extLst>
      <p:ext uri="{BB962C8B-B14F-4D97-AF65-F5344CB8AC3E}">
        <p14:creationId xmlns:p14="http://schemas.microsoft.com/office/powerpoint/2010/main" val="29479246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Lentelė-grafikas">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479E082B-0149-7B42-BF9A-60B9B964565E}"/>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FA8352BD-F007-9747-9681-AF10AB2DF0C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23146" y="733925"/>
            <a:ext cx="667402" cy="311819"/>
          </a:xfrm>
          <a:prstGeom prst="rect">
            <a:avLst/>
          </a:prstGeom>
        </p:spPr>
      </p:pic>
      <p:sp>
        <p:nvSpPr>
          <p:cNvPr id="7" name="Title Placeholder 1">
            <a:extLst>
              <a:ext uri="{FF2B5EF4-FFF2-40B4-BE49-F238E27FC236}">
                <a16:creationId xmlns:a16="http://schemas.microsoft.com/office/drawing/2014/main" id="{FE3E70E0-7DC0-594E-892E-67E4F6203DAB}"/>
              </a:ext>
            </a:extLst>
          </p:cNvPr>
          <p:cNvSpPr>
            <a:spLocks noGrp="1"/>
          </p:cNvSpPr>
          <p:nvPr>
            <p:ph type="title" hasCustomPrompt="1"/>
          </p:nvPr>
        </p:nvSpPr>
        <p:spPr>
          <a:xfrm>
            <a:off x="1079500" y="710486"/>
            <a:ext cx="5676232" cy="430887"/>
          </a:xfrm>
          <a:prstGeom prst="rect">
            <a:avLst/>
          </a:prstGeom>
        </p:spPr>
        <p:txBody>
          <a:bodyPr vert="horz" wrap="square" lIns="0" tIns="0" rIns="0" bIns="0" rtlCol="0" anchor="t" anchorCtr="0">
            <a:spAutoFit/>
          </a:bodyPr>
          <a:lstStyle>
            <a:lvl1pPr algn="l">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Oval 7">
            <a:extLst>
              <a:ext uri="{FF2B5EF4-FFF2-40B4-BE49-F238E27FC236}">
                <a16:creationId xmlns:a16="http://schemas.microsoft.com/office/drawing/2014/main" id="{A40FA8E6-813C-1740-AA3F-04A46362D177}"/>
              </a:ext>
            </a:extLst>
          </p:cNvPr>
          <p:cNvSpPr/>
          <p:nvPr userDrawn="1"/>
        </p:nvSpPr>
        <p:spPr>
          <a:xfrm>
            <a:off x="8091237" y="5991726"/>
            <a:ext cx="354932" cy="354932"/>
          </a:xfrm>
          <a:prstGeom prst="ellipse">
            <a:avLst/>
          </a:prstGeom>
          <a:solidFill>
            <a:srgbClr val="A20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9" name="TextBox 8">
            <a:extLst>
              <a:ext uri="{FF2B5EF4-FFF2-40B4-BE49-F238E27FC236}">
                <a16:creationId xmlns:a16="http://schemas.microsoft.com/office/drawing/2014/main" id="{5C958C1A-DD5C-514D-A2BA-4D112141118A}"/>
              </a:ext>
            </a:extLst>
          </p:cNvPr>
          <p:cNvSpPr txBox="1"/>
          <p:nvPr userDrawn="1"/>
        </p:nvSpPr>
        <p:spPr>
          <a:xfrm>
            <a:off x="8091237" y="6064615"/>
            <a:ext cx="354932" cy="184666"/>
          </a:xfrm>
          <a:prstGeom prst="rect">
            <a:avLst/>
          </a:prstGeom>
          <a:noFill/>
        </p:spPr>
        <p:txBody>
          <a:bodyPr wrap="square" lIns="0" tIns="0" rIns="0" bIns="0" rtlCol="0" anchor="ctr" anchorCtr="0">
            <a:spAutoFit/>
          </a:bodyPr>
          <a:lstStyle/>
          <a:p>
            <a:pPr algn="ctr">
              <a:lnSpc>
                <a:spcPct val="100000"/>
              </a:lnSpc>
            </a:pPr>
            <a:fld id="{048C35AA-E42E-3C40-9DBA-DD456DF5E7A4}" type="slidenum">
              <a:rPr lang="en-LT" sz="1200" b="1" i="0">
                <a:solidFill>
                  <a:schemeClr val="bg1"/>
                </a:solidFill>
                <a:latin typeface="Arial" panose="020B0604020202020204" pitchFamily="34" charset="0"/>
                <a:cs typeface="Arial" panose="020B0604020202020204" pitchFamily="34" charset="0"/>
              </a:rPr>
              <a:t>‹#›</a:t>
            </a:fld>
            <a:endParaRPr lang="en-LT" sz="1400" b="1" i="0">
              <a:solidFill>
                <a:schemeClr val="bg1"/>
              </a:solidFill>
              <a:latin typeface="Arial" panose="020B0604020202020204" pitchFamily="34" charset="0"/>
              <a:cs typeface="Arial" panose="020B0604020202020204" pitchFamily="34" charset="0"/>
            </a:endParaRPr>
          </a:p>
        </p:txBody>
      </p:sp>
      <p:sp>
        <p:nvSpPr>
          <p:cNvPr id="10" name="Text Placeholder 2">
            <a:extLst>
              <a:ext uri="{FF2B5EF4-FFF2-40B4-BE49-F238E27FC236}">
                <a16:creationId xmlns:a16="http://schemas.microsoft.com/office/drawing/2014/main" id="{91F9346A-C0D3-3A41-8AD8-E237E833C17B}"/>
              </a:ext>
            </a:extLst>
          </p:cNvPr>
          <p:cNvSpPr>
            <a:spLocks noGrp="1"/>
          </p:cNvSpPr>
          <p:nvPr>
            <p:ph idx="1" hasCustomPrompt="1"/>
          </p:nvPr>
        </p:nvSpPr>
        <p:spPr>
          <a:xfrm>
            <a:off x="1086269" y="1660982"/>
            <a:ext cx="7353884" cy="369332"/>
          </a:xfrm>
          <a:prstGeom prst="rect">
            <a:avLst/>
          </a:prstGeom>
        </p:spPr>
        <p:txBody>
          <a:bodyPr vert="horz" wrap="square" lIns="0" tIns="0" rIns="0" bIns="0" rtlCol="0">
            <a:spAutoFit/>
          </a:bodyPr>
          <a:lstStyle>
            <a:lvl1pPr marL="0" indent="0">
              <a:buNone/>
              <a:defRPr sz="2400">
                <a:solidFill>
                  <a:srgbClr val="5E5E5E"/>
                </a:solidFill>
                <a:latin typeface="Arial" panose="020B0604020202020204" pitchFamily="34" charset="0"/>
                <a:cs typeface="Arial" panose="020B0604020202020204" pitchFamily="34" charset="0"/>
              </a:defRPr>
            </a:lvl1pPr>
          </a:lstStyle>
          <a:p>
            <a:pPr lvl="0"/>
            <a:r>
              <a:rPr lang="en-US"/>
              <a:t>Tekstas</a:t>
            </a:r>
          </a:p>
        </p:txBody>
      </p:sp>
      <p:sp>
        <p:nvSpPr>
          <p:cNvPr id="12" name="Content Placeholder 2">
            <a:extLst>
              <a:ext uri="{FF2B5EF4-FFF2-40B4-BE49-F238E27FC236}">
                <a16:creationId xmlns:a16="http://schemas.microsoft.com/office/drawing/2014/main" id="{4312DFCF-AC4C-1544-8ADC-DD199DEA77A1}"/>
              </a:ext>
            </a:extLst>
          </p:cNvPr>
          <p:cNvSpPr>
            <a:spLocks noGrp="1"/>
          </p:cNvSpPr>
          <p:nvPr>
            <p:ph sz="half" idx="12"/>
          </p:nvPr>
        </p:nvSpPr>
        <p:spPr>
          <a:xfrm>
            <a:off x="1086268" y="2192588"/>
            <a:ext cx="6638005" cy="3872027"/>
          </a:xfrm>
        </p:spPr>
        <p:txBody>
          <a:bodyPr/>
          <a:lstStyle>
            <a:lvl1pPr marL="0" indent="0">
              <a:buNone/>
              <a:defRPr/>
            </a:lvl1pPr>
          </a:lstStyle>
          <a:p>
            <a:pPr lvl="0"/>
            <a:endParaRPr lang="en-LT"/>
          </a:p>
        </p:txBody>
      </p:sp>
    </p:spTree>
    <p:extLst>
      <p:ext uri="{BB962C8B-B14F-4D97-AF65-F5344CB8AC3E}">
        <p14:creationId xmlns:p14="http://schemas.microsoft.com/office/powerpoint/2010/main" val="1794338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3540609-F3C9-6E45-B0FA-05CE460E9A9D}"/>
              </a:ext>
            </a:extLst>
          </p:cNvPr>
          <p:cNvPicPr>
            <a:picLocks noChangeAspect="1"/>
          </p:cNvPicPr>
          <p:nvPr userDrawn="1"/>
        </p:nvPicPr>
        <p:blipFill>
          <a:blip r:embed="rId2">
            <a:alphaModFix amt="85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a:extLst>
              <a:ext uri="{FF2B5EF4-FFF2-40B4-BE49-F238E27FC236}">
                <a16:creationId xmlns:a16="http://schemas.microsoft.com/office/drawing/2014/main" id="{9F8D9EA5-5A3E-6742-AE07-7F515060C96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63348" y="1479883"/>
            <a:ext cx="1545111" cy="721896"/>
          </a:xfrm>
          <a:prstGeom prst="rect">
            <a:avLst/>
          </a:prstGeom>
        </p:spPr>
      </p:pic>
      <p:sp>
        <p:nvSpPr>
          <p:cNvPr id="7" name="Title Placeholder 1">
            <a:extLst>
              <a:ext uri="{FF2B5EF4-FFF2-40B4-BE49-F238E27FC236}">
                <a16:creationId xmlns:a16="http://schemas.microsoft.com/office/drawing/2014/main" id="{ECF6FCE9-E5AE-7640-8DAE-66B6AA3F3447}"/>
              </a:ext>
            </a:extLst>
          </p:cNvPr>
          <p:cNvSpPr>
            <a:spLocks noGrp="1"/>
          </p:cNvSpPr>
          <p:nvPr>
            <p:ph type="title" hasCustomPrompt="1"/>
          </p:nvPr>
        </p:nvSpPr>
        <p:spPr>
          <a:xfrm>
            <a:off x="0" y="2731791"/>
            <a:ext cx="9144000" cy="430887"/>
          </a:xfrm>
          <a:prstGeom prst="rect">
            <a:avLst/>
          </a:prstGeom>
        </p:spPr>
        <p:txBody>
          <a:bodyPr vert="horz" wrap="square" lIns="0" tIns="0" rIns="0" bIns="0" rtlCol="0" anchor="t" anchorCtr="0">
            <a:spAutoFit/>
          </a:bodyPr>
          <a:lstStyle>
            <a:lvl1pPr algn="ctr">
              <a:lnSpc>
                <a:spcPct val="100000"/>
              </a:lnSpc>
              <a:defRPr sz="2800" b="1">
                <a:solidFill>
                  <a:srgbClr val="5E5E5E"/>
                </a:solidFill>
                <a:latin typeface="Arial" panose="020B0604020202020204" pitchFamily="34" charset="0"/>
                <a:cs typeface="Arial" panose="020B0604020202020204" pitchFamily="34" charset="0"/>
              </a:defRPr>
            </a:lvl1pPr>
          </a:lstStyle>
          <a:p>
            <a:r>
              <a:rPr lang="en-US"/>
              <a:t>Pavadinimas</a:t>
            </a:r>
          </a:p>
        </p:txBody>
      </p:sp>
      <p:sp>
        <p:nvSpPr>
          <p:cNvPr id="8" name="Text Placeholder 2">
            <a:extLst>
              <a:ext uri="{FF2B5EF4-FFF2-40B4-BE49-F238E27FC236}">
                <a16:creationId xmlns:a16="http://schemas.microsoft.com/office/drawing/2014/main" id="{EEC64117-7992-034D-897F-6ECCC65867BD}"/>
              </a:ext>
            </a:extLst>
          </p:cNvPr>
          <p:cNvSpPr>
            <a:spLocks noGrp="1"/>
          </p:cNvSpPr>
          <p:nvPr>
            <p:ph idx="11" hasCustomPrompt="1"/>
          </p:nvPr>
        </p:nvSpPr>
        <p:spPr>
          <a:xfrm>
            <a:off x="0" y="3790488"/>
            <a:ext cx="9144000" cy="215444"/>
          </a:xfrm>
          <a:prstGeom prst="rect">
            <a:avLst/>
          </a:prstGeom>
        </p:spPr>
        <p:txBody>
          <a:bodyPr vert="horz" wrap="square" lIns="0" tIns="0" rIns="0" bIns="0" rtlCol="0">
            <a:spAutoFit/>
          </a:bodyPr>
          <a:lstStyle>
            <a:lvl1pPr marL="0" indent="0" algn="ctr">
              <a:buNone/>
              <a:defRPr sz="1400" b="1" i="0">
                <a:solidFill>
                  <a:srgbClr val="5E5E5E"/>
                </a:solidFill>
                <a:latin typeface="Arial" panose="020B0604020202020204" pitchFamily="34" charset="0"/>
                <a:cs typeface="Arial" panose="020B0604020202020204" pitchFamily="34" charset="0"/>
              </a:defRPr>
            </a:lvl1pPr>
          </a:lstStyle>
          <a:p>
            <a:pPr lvl="0"/>
            <a:r>
              <a:rPr lang="en-US"/>
              <a:t>Kontaktai</a:t>
            </a:r>
          </a:p>
        </p:txBody>
      </p:sp>
      <p:pic>
        <p:nvPicPr>
          <p:cNvPr id="11" name="Picture 10">
            <a:extLst>
              <a:ext uri="{FF2B5EF4-FFF2-40B4-BE49-F238E27FC236}">
                <a16:creationId xmlns:a16="http://schemas.microsoft.com/office/drawing/2014/main" id="{56D9DF5D-1962-A04B-B828-B5585B27A98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711645" y="5448300"/>
            <a:ext cx="1720709" cy="666081"/>
          </a:xfrm>
          <a:prstGeom prst="rect">
            <a:avLst/>
          </a:prstGeom>
        </p:spPr>
      </p:pic>
    </p:spTree>
    <p:extLst>
      <p:ext uri="{BB962C8B-B14F-4D97-AF65-F5344CB8AC3E}">
        <p14:creationId xmlns:p14="http://schemas.microsoft.com/office/powerpoint/2010/main" val="3804178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5554" y="2349925"/>
            <a:ext cx="3112047" cy="2464952"/>
          </a:xfrm>
          <a:prstGeom prst="rect">
            <a:avLst/>
          </a:prstGeom>
        </p:spPr>
        <p:txBody>
          <a:bodyPr vert="horz" lIns="228600" tIns="228600" rIns="228600" bIns="228600" rtlCol="0" anchor="ctr">
            <a:normAutofit/>
          </a:bodyPr>
          <a:lstStyle/>
          <a:p>
            <a:r>
              <a:rPr lang="en-US"/>
              <a:t>Click to edit Master title style</a:t>
            </a:r>
          </a:p>
        </p:txBody>
      </p:sp>
      <p:sp>
        <p:nvSpPr>
          <p:cNvPr id="3" name="Text Placeholder 2"/>
          <p:cNvSpPr>
            <a:spLocks noGrp="1"/>
          </p:cNvSpPr>
          <p:nvPr>
            <p:ph type="body" idx="1"/>
          </p:nvPr>
        </p:nvSpPr>
        <p:spPr>
          <a:xfrm>
            <a:off x="4415687" y="794719"/>
            <a:ext cx="4079089" cy="52570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p>
        </p:txBody>
      </p:sp>
      <p:sp>
        <p:nvSpPr>
          <p:cNvPr id="4" name="Date Placeholder 3"/>
          <p:cNvSpPr>
            <a:spLocks noGrp="1"/>
          </p:cNvSpPr>
          <p:nvPr>
            <p:ph type="dt" sz="half" idx="2"/>
          </p:nvPr>
        </p:nvSpPr>
        <p:spPr>
          <a:xfrm>
            <a:off x="640080" y="320040"/>
            <a:ext cx="27432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10/22/2026</a:t>
            </a:fld>
            <a:endParaRPr lang="en-US"/>
          </a:p>
        </p:txBody>
      </p:sp>
      <p:sp>
        <p:nvSpPr>
          <p:cNvPr id="5" name="Footer Placeholder 4"/>
          <p:cNvSpPr>
            <a:spLocks noGrp="1"/>
          </p:cNvSpPr>
          <p:nvPr>
            <p:ph type="ftr" sz="quarter" idx="3"/>
          </p:nvPr>
        </p:nvSpPr>
        <p:spPr>
          <a:xfrm>
            <a:off x="640080" y="6227064"/>
            <a:ext cx="7854696"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08976" y="320040"/>
            <a:ext cx="6858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spTree>
    <p:extLst>
      <p:ext uri="{BB962C8B-B14F-4D97-AF65-F5344CB8AC3E}">
        <p14:creationId xmlns:p14="http://schemas.microsoft.com/office/powerpoint/2010/main" val="34948066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Lst>
  <p:txStyles>
    <p:titleStyle>
      <a:lvl1pPr algn="ctr" defTabSz="685800" rtl="0" eaLnBrk="1" latinLnBrk="0" hangingPunct="1">
        <a:lnSpc>
          <a:spcPct val="85000"/>
        </a:lnSpc>
        <a:spcBef>
          <a:spcPct val="0"/>
        </a:spcBef>
        <a:buNone/>
        <a:defRPr sz="3200" b="0" i="0" kern="1200" cap="none" spc="-113">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accent1"/>
        </a:buClr>
        <a:buSzPct val="110000"/>
        <a:buFont typeface="Wingdings" panose="05000000000000000000" pitchFamily="2" charset="2"/>
        <a:buChar char="§"/>
        <a:defRPr sz="900" kern="120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e-tar.lt/portal/lt/legalAct/5e0e7c86c17811f1baf5938282b7b257"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sopas1.sppd.lt/login"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esfa-my.sharepoint.com/personal/liudmila_sciogoleva_esf_lt/Documents/Desktop/NVOKE/parei&#353;k&#279;jo%20duomenys.PNG"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hyperlink" Target="https://esfa-my.sharepoint.com/personal/liudmila_sciogoleva_esf_lt/Documents/Desktop/NVOKE/Projekto%20duomenys.PNG"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s://esfa-my.sharepoint.com/personal/liudmila_sciogoleva_esf_lt/Documents/Desktop/NVOKE/Informacija%20apie%20parei&#353;k&#279;j&#261;.PNG"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hyperlink" Target="https://esfa-my.sharepoint.com/personal/liudmila_sciogoleva_esf_lt/Documents/Desktop/NVOKE/Informacija%20apie%20partner&#303;.PNG"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hyperlink" Target="https://esfa-my.sharepoint.com/personal/liudmila_sciogoleva_esf_lt/Documents/Desktop/NVOKE/projekto%20sprend&#382;iamo%20organizacijos%20i&#353;&#353;&#363;kio%20apra&#353;ymas.PNG" TargetMode="Externa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esfa-my.sharepoint.com/personal/liudmila_sciogoleva_esf_lt/Documents/Desktop/NVOKE/Veikl&#371;%20planas.PNG"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s://esfa-my.sharepoint.com/personal/liudmila_sciogoleva_esf_lt/Documents/Desktop/NVOKE/Projekto%20rezultatai%20ir%20siekiamas%20poveikis.PNG"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s://esfa-my.sharepoint.com/personal/liudmila_sciogoleva_esf_lt/Documents/Desktop/NVOKE/Veikl&#371;%20planas.PNG" TargetMode="External"/><Relationship Id="rId2" Type="http://schemas.openxmlformats.org/officeDocument/2006/relationships/hyperlink" Target="https://esfa-my.sharepoint.com/personal/liudmila_sciogoleva_esf_lt/Documents/Desktop/NVOKE/projekto%20sprend&#382;iamo%20organizacijos%20i&#353;&#353;&#363;kio%20apra&#353;ymas.PNG" TargetMode="External"/><Relationship Id="rId1" Type="http://schemas.openxmlformats.org/officeDocument/2006/relationships/slideLayout" Target="../slideLayouts/slideLayout13.xml"/><Relationship Id="rId4" Type="http://schemas.openxmlformats.org/officeDocument/2006/relationships/hyperlink" Target="https://esfa-my.sharepoint.com/personal/liudmila_sciogoleva_esf_lt/Documents/Desktop/NVOKE/Finansavimo%20prioritetai.P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mailto:Ramunas.Kalesnykas@esf.lt" TargetMode="External"/><Relationship Id="rId2" Type="http://schemas.openxmlformats.org/officeDocument/2006/relationships/hyperlink" Target="mailto:Daiva.Kaleckaite@esf.lt" TargetMode="External"/><Relationship Id="rId1" Type="http://schemas.openxmlformats.org/officeDocument/2006/relationships/slideLayout" Target="../slideLayouts/slideLayout14.xml"/><Relationship Id="rId5" Type="http://schemas.openxmlformats.org/officeDocument/2006/relationships/hyperlink" Target="https://www.esf.lt/projektai/nevyriausybiniu-organizaciju-fondas/dazniausiai-uzduodami-klausimai/" TargetMode="External"/><Relationship Id="rId4" Type="http://schemas.openxmlformats.org/officeDocument/2006/relationships/hyperlink" Target="mailto:Rasa.Igliuk&#279;@esf.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BCC28-7976-F94B-8247-C7C339576A9F}"/>
              </a:ext>
            </a:extLst>
          </p:cNvPr>
          <p:cNvSpPr>
            <a:spLocks noGrp="1"/>
          </p:cNvSpPr>
          <p:nvPr>
            <p:ph type="title"/>
          </p:nvPr>
        </p:nvSpPr>
        <p:spPr>
          <a:xfrm>
            <a:off x="304800" y="2016369"/>
            <a:ext cx="8534400" cy="4140557"/>
          </a:xfrm>
        </p:spPr>
        <p:txBody>
          <a:bodyPr/>
          <a:lstStyle/>
          <a:p>
            <a:pPr algn="ctr"/>
            <a:r>
              <a:rPr lang="lt-LT" sz="2400" b="0" spc="0" dirty="0">
                <a:solidFill>
                  <a:srgbClr val="5D8189"/>
                </a:solidFill>
                <a:latin typeface="Times New Roman" panose="02020603050405020304" pitchFamily="18" charset="0"/>
                <a:cs typeface="Times New Roman" panose="02020603050405020304" pitchFamily="18" charset="0"/>
              </a:rPr>
              <a:t>NEVYRIAUSYBINIŲ ORGANIZACIJŲ INSTITUCINIO STIPRINIMO PROJEKTŲ ATRANKOS 2027-2028 METŲ KONKURSAS</a:t>
            </a:r>
            <a:br>
              <a:rPr lang="lt-LT" sz="2400" b="0" spc="0" dirty="0">
                <a:solidFill>
                  <a:srgbClr val="5D8189"/>
                </a:solidFill>
                <a:latin typeface="Calibri bold" pitchFamily="34"/>
                <a:cs typeface="Calibri bold" pitchFamily="34"/>
              </a:rPr>
            </a:br>
            <a:br>
              <a:rPr lang="lt-LT" sz="2400" b="0" dirty="0">
                <a:solidFill>
                  <a:srgbClr val="3D3227"/>
                </a:solidFill>
                <a:latin typeface="Tahoma"/>
                <a:ea typeface="Tahoma"/>
              </a:rPr>
            </a:br>
            <a:r>
              <a:rPr lang="lt-LT" sz="2400" b="0" spc="0" dirty="0">
                <a:solidFill>
                  <a:srgbClr val="5D8189"/>
                </a:solidFill>
                <a:latin typeface="Times New Roman" panose="02020603050405020304" pitchFamily="18" charset="0"/>
                <a:ea typeface="Tahoma"/>
                <a:cs typeface="Times New Roman" panose="02020603050405020304" pitchFamily="18" charset="0"/>
              </a:rPr>
              <a:t>K</a:t>
            </a:r>
            <a:r>
              <a:rPr lang="lt-LT" sz="2400" b="0" spc="0" dirty="0">
                <a:solidFill>
                  <a:srgbClr val="5D8189"/>
                </a:solidFill>
                <a:latin typeface="Times New Roman" panose="02020603050405020304" pitchFamily="18" charset="0"/>
                <a:cs typeface="Times New Roman" panose="02020603050405020304" pitchFamily="18" charset="0"/>
              </a:rPr>
              <a:t>onsultacija pareiškėjams: </a:t>
            </a:r>
            <a:r>
              <a:rPr lang="lt-LT" sz="2400" spc="0" dirty="0">
                <a:solidFill>
                  <a:srgbClr val="5D8189"/>
                </a:solidFill>
                <a:latin typeface="Times New Roman" panose="02020603050405020304" pitchFamily="18" charset="0"/>
                <a:cs typeface="Times New Roman" panose="02020603050405020304" pitchFamily="18" charset="0"/>
              </a:rPr>
              <a:t>Paraiškos teikimas ir pildymas </a:t>
            </a:r>
            <a:r>
              <a:rPr lang="lt-LT" sz="2400" spc="0">
                <a:solidFill>
                  <a:srgbClr val="5D8189"/>
                </a:solidFill>
                <a:latin typeface="Times New Roman" panose="02020603050405020304" pitchFamily="18" charset="0"/>
                <a:cs typeface="Times New Roman" panose="02020603050405020304" pitchFamily="18" charset="0"/>
              </a:rPr>
              <a:t>SOPAS sistemoje</a:t>
            </a:r>
            <a:br>
              <a:rPr lang="lt-LT" sz="2400" b="0" dirty="0">
                <a:solidFill>
                  <a:srgbClr val="3D3227"/>
                </a:solidFill>
                <a:latin typeface="Tahoma"/>
                <a:ea typeface="Tahoma"/>
              </a:rPr>
            </a:br>
            <a:r>
              <a:rPr lang="lt-LT" sz="2400" b="0" spc="0" dirty="0">
                <a:solidFill>
                  <a:srgbClr val="5D8189"/>
                </a:solidFill>
                <a:latin typeface="Times New Roman" panose="02020603050405020304" pitchFamily="18" charset="0"/>
                <a:cs typeface="Times New Roman" panose="02020603050405020304" pitchFamily="18" charset="0"/>
              </a:rPr>
              <a:t>2026-10-22</a:t>
            </a:r>
          </a:p>
        </p:txBody>
      </p:sp>
    </p:spTree>
    <p:extLst>
      <p:ext uri="{BB962C8B-B14F-4D97-AF65-F5344CB8AC3E}">
        <p14:creationId xmlns:p14="http://schemas.microsoft.com/office/powerpoint/2010/main" val="3587981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C59AA-E4A0-A1CC-E330-9ABD7E803742}"/>
              </a:ext>
            </a:extLst>
          </p:cNvPr>
          <p:cNvSpPr>
            <a:spLocks noGrp="1"/>
          </p:cNvSpPr>
          <p:nvPr>
            <p:ph type="title"/>
          </p:nvPr>
        </p:nvSpPr>
        <p:spPr>
          <a:xfrm>
            <a:off x="1041400" y="760813"/>
            <a:ext cx="6644080" cy="384721"/>
          </a:xfrm>
        </p:spPr>
        <p:txBody>
          <a:body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PARAIŠKOS TEIKIMAS</a:t>
            </a:r>
          </a:p>
        </p:txBody>
      </p:sp>
      <p:sp>
        <p:nvSpPr>
          <p:cNvPr id="3" name="Content Placeholder 2">
            <a:extLst>
              <a:ext uri="{FF2B5EF4-FFF2-40B4-BE49-F238E27FC236}">
                <a16:creationId xmlns:a16="http://schemas.microsoft.com/office/drawing/2014/main" id="{658D0DC6-98D7-6F4E-B247-7CEAC600E454}"/>
              </a:ext>
            </a:extLst>
          </p:cNvPr>
          <p:cNvSpPr>
            <a:spLocks noGrp="1"/>
          </p:cNvSpPr>
          <p:nvPr>
            <p:ph idx="1"/>
          </p:nvPr>
        </p:nvSpPr>
        <p:spPr>
          <a:xfrm>
            <a:off x="653341" y="1412833"/>
            <a:ext cx="7210500" cy="5232394"/>
          </a:xfrm>
        </p:spPr>
        <p:txBody>
          <a:bodyPr vert="horz" wrap="square" lIns="0" tIns="0" rIns="0" bIns="0" rtlCol="0" anchor="t">
            <a:spAutoFit/>
          </a:bodyPr>
          <a:lstStyle/>
          <a:p>
            <a:pPr marL="342900" lvl="0" indent="-342900" algn="just">
              <a:lnSpc>
                <a:spcPts val="1800"/>
              </a:lnSpc>
              <a:buFont typeface="+mj-lt"/>
              <a:buAutoNum type="arabicPeriod"/>
              <a:tabLst>
                <a:tab pos="270510" algn="l"/>
                <a:tab pos="900430" algn="l"/>
              </a:tabLst>
            </a:pPr>
            <a:endParaRPr lang="lt-LT" sz="1900" dirty="0">
              <a:solidFill>
                <a:srgbClr val="000000"/>
              </a:solidFill>
              <a:effectLst/>
              <a:latin typeface="Times New Roman" panose="02020603050405020304" pitchFamily="18" charset="0"/>
              <a:ea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Susipažinkite su Konkurso nuostatuose keliamais reikalavimais pareiškėjui ir projektui (</a:t>
            </a:r>
            <a:r>
              <a:rPr lang="en-US" sz="1400" dirty="0">
                <a:latin typeface="Times New Roman" panose="02020603050405020304" pitchFamily="18" charset="0"/>
                <a:cs typeface="Times New Roman" panose="02020603050405020304" pitchFamily="18" charset="0"/>
                <a:hlinkClick r:id="rId3"/>
              </a:rPr>
              <a:t>A1-613 </a:t>
            </a:r>
            <a:r>
              <a:rPr lang="en-US" sz="1400" dirty="0" err="1">
                <a:latin typeface="Times New Roman" panose="02020603050405020304" pitchFamily="18" charset="0"/>
                <a:cs typeface="Times New Roman" panose="02020603050405020304" pitchFamily="18" charset="0"/>
                <a:hlinkClick r:id="rId3"/>
              </a:rPr>
              <a:t>Dėl</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Nevyriausybinių</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organizacijų</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institucinio</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stiprinimo</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projektų</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atrankos</a:t>
            </a:r>
            <a:r>
              <a:rPr lang="en-US" sz="1400" dirty="0">
                <a:latin typeface="Times New Roman" panose="02020603050405020304" pitchFamily="18" charset="0"/>
                <a:cs typeface="Times New Roman" panose="02020603050405020304" pitchFamily="18" charset="0"/>
                <a:hlinkClick r:id="rId3"/>
              </a:rPr>
              <a:t> 2027–2028 </a:t>
            </a:r>
            <a:r>
              <a:rPr lang="en-US" sz="1400" dirty="0" err="1">
                <a:latin typeface="Times New Roman" panose="02020603050405020304" pitchFamily="18" charset="0"/>
                <a:cs typeface="Times New Roman" panose="02020603050405020304" pitchFamily="18" charset="0"/>
                <a:hlinkClick r:id="rId3"/>
              </a:rPr>
              <a:t>metų</a:t>
            </a:r>
            <a:r>
              <a:rPr lang="en-US" sz="1400" dirty="0">
                <a:latin typeface="Times New Roman" panose="02020603050405020304" pitchFamily="18" charset="0"/>
                <a:cs typeface="Times New Roman" panose="02020603050405020304" pitchFamily="18" charset="0"/>
                <a:hlinkClick r:id="rId3"/>
              </a:rPr>
              <a:t> </a:t>
            </a:r>
            <a:r>
              <a:rPr lang="en-US" sz="1400" dirty="0" err="1">
                <a:latin typeface="Times New Roman" panose="02020603050405020304" pitchFamily="18" charset="0"/>
                <a:cs typeface="Times New Roman" panose="02020603050405020304" pitchFamily="18" charset="0"/>
                <a:hlinkClick r:id="rId3"/>
              </a:rPr>
              <a:t>konkurs</a:t>
            </a:r>
            <a:r>
              <a:rPr lang="en-US" sz="1400" dirty="0">
                <a:latin typeface="Times New Roman" panose="02020603050405020304" pitchFamily="18" charset="0"/>
                <a:cs typeface="Times New Roman" panose="02020603050405020304" pitchFamily="18" charset="0"/>
                <a:hlinkClick r:id="rId3"/>
              </a:rPr>
              <a:t>...</a:t>
            </a:r>
            <a:r>
              <a:rPr lang="lt-LT" sz="1800" dirty="0">
                <a:solidFill>
                  <a:srgbClr val="000000"/>
                </a:solidFill>
                <a:latin typeface="Times New Roman" panose="02020603050405020304" pitchFamily="18" charset="0"/>
                <a:cs typeface="Times New Roman" panose="02020603050405020304" pitchFamily="18" charset="0"/>
              </a:rPr>
              <a:t>);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Įsivertinkite, ar pareiškėjo NVO organizacija atitinka visus keliamus reikalavimus pareiškėjui (Nuostatų 17 p. 18 p., 19 p., Aprašo 13 p.) ir partneriui (Nuostatų 21 p.);</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Atkreipkite dėmesį, kad šiame konkurse vertinamos projektų idėjos, skirtos nevyriausybinių organizacijų instituciniams stiprinimui, o ne jų kasdienių veiklų vykdymui;</a:t>
            </a:r>
            <a:endParaRPr lang="en-US" sz="1800" dirty="0">
              <a:solidFill>
                <a:srgbClr val="000000"/>
              </a:solidFill>
              <a:latin typeface="Times New Roman" panose="02020603050405020304" pitchFamily="18" charset="0"/>
              <a:cs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Įsivertinkite, ar pareiškėjo organizacija yra aiškiai identifikavusi esminį iššūkį (organizacijos instituciniam stiprėjimui), kurį šiuo projektu siekiama spręsti,   užtikrinant organizacijos kokybinį augimą.</a:t>
            </a:r>
          </a:p>
          <a:p>
            <a:pPr algn="just">
              <a:lnSpc>
                <a:spcPts val="1800"/>
              </a:lnSpc>
              <a:spcAft>
                <a:spcPts val="400"/>
              </a:spcAft>
              <a:buClr>
                <a:srgbClr val="0070C0"/>
              </a:buClr>
              <a:tabLst>
                <a:tab pos="270510" algn="l"/>
                <a:tab pos="900430" algn="l"/>
              </a:tabLst>
            </a:pPr>
            <a:endParaRPr lang="lt-LT" sz="19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lt-LT" sz="19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06787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C59AA-E4A0-A1CC-E330-9ABD7E803742}"/>
              </a:ext>
            </a:extLst>
          </p:cNvPr>
          <p:cNvSpPr>
            <a:spLocks noGrp="1"/>
          </p:cNvSpPr>
          <p:nvPr>
            <p:ph type="title"/>
          </p:nvPr>
        </p:nvSpPr>
        <p:spPr>
          <a:xfrm>
            <a:off x="1126066" y="720173"/>
            <a:ext cx="6559413" cy="384721"/>
          </a:xfrm>
        </p:spPr>
        <p:txBody>
          <a:body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PARAIŠKOS TEIKIMAS </a:t>
            </a:r>
          </a:p>
        </p:txBody>
      </p:sp>
      <p:sp>
        <p:nvSpPr>
          <p:cNvPr id="3" name="Content Placeholder 2">
            <a:extLst>
              <a:ext uri="{FF2B5EF4-FFF2-40B4-BE49-F238E27FC236}">
                <a16:creationId xmlns:a16="http://schemas.microsoft.com/office/drawing/2014/main" id="{658D0DC6-98D7-6F4E-B247-7CEAC600E454}"/>
              </a:ext>
            </a:extLst>
          </p:cNvPr>
          <p:cNvSpPr>
            <a:spLocks noGrp="1"/>
          </p:cNvSpPr>
          <p:nvPr>
            <p:ph idx="1"/>
          </p:nvPr>
        </p:nvSpPr>
        <p:spPr>
          <a:xfrm>
            <a:off x="612700" y="1219793"/>
            <a:ext cx="7403540" cy="5099601"/>
          </a:xfrm>
        </p:spPr>
        <p:txBody>
          <a:bodyPr vert="horz" wrap="square" lIns="0" tIns="0" rIns="0" bIns="0" rtlCol="0" anchor="t">
            <a:spAutoFit/>
          </a:bodyPr>
          <a:lstStyle/>
          <a:p>
            <a:pPr marL="342900" lvl="0" indent="-342900" algn="just">
              <a:lnSpc>
                <a:spcPts val="1800"/>
              </a:lnSpc>
              <a:buFont typeface="+mj-lt"/>
              <a:buAutoNum type="arabicPeriod"/>
              <a:tabLst>
                <a:tab pos="270510" algn="l"/>
                <a:tab pos="900430" algn="l"/>
              </a:tabLst>
            </a:pPr>
            <a:endParaRPr lang="lt-LT" sz="1900" noProof="0" dirty="0">
              <a:solidFill>
                <a:srgbClr val="000000"/>
              </a:solidFill>
              <a:effectLst/>
              <a:latin typeface="Times New Roman" panose="02020603050405020304" pitchFamily="18" charset="0"/>
              <a:ea typeface="Times New Roman" panose="02020603050405020304" pitchFamily="18" charset="0"/>
            </a:endParaRPr>
          </a:p>
          <a:p>
            <a:pPr marL="285750" indent="-285750" algn="just">
              <a:lnSpc>
                <a:spcPts val="1800"/>
              </a:lnSpc>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Paraiška pildoma ir teikiama per SOPAS  </a:t>
            </a:r>
            <a:r>
              <a:rPr lang="lt-LT" sz="1800" b="1" noProof="0" dirty="0">
                <a:latin typeface="Times New Roman"/>
                <a:cs typeface="Times New Roman"/>
                <a:hlinkClick r:id="rId3"/>
              </a:rPr>
              <a:t>https://sopas1.sppd.lt/login</a:t>
            </a:r>
            <a:r>
              <a:rPr lang="lt-LT" sz="1900" u="sng" noProof="0" dirty="0">
                <a:solidFill>
                  <a:srgbClr val="000000"/>
                </a:solidFill>
                <a:effectLst/>
                <a:latin typeface="Times New Roman"/>
                <a:ea typeface="Times New Roman" panose="02020603050405020304" pitchFamily="18" charset="0"/>
                <a:cs typeface="Times New Roman"/>
              </a:rPr>
              <a:t>;</a:t>
            </a:r>
          </a:p>
          <a:p>
            <a:pPr marL="285750" indent="-285750" algn="just">
              <a:lnSpc>
                <a:spcPts val="1800"/>
              </a:lnSpc>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Paraiška pildoma lietuvių kalba;</a:t>
            </a:r>
          </a:p>
          <a:p>
            <a:pPr marL="285750" indent="-285750" algn="just">
              <a:lnSpc>
                <a:spcPts val="1800"/>
              </a:lnSpc>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Konkursui gali būti pateikta tik </a:t>
            </a:r>
            <a:r>
              <a:rPr lang="lt-LT" sz="1800" b="1" noProof="0" dirty="0">
                <a:solidFill>
                  <a:srgbClr val="000000"/>
                </a:solidFill>
                <a:latin typeface="Times New Roman" panose="02020603050405020304" pitchFamily="18" charset="0"/>
                <a:cs typeface="Times New Roman" panose="02020603050405020304" pitchFamily="18" charset="0"/>
              </a:rPr>
              <a:t>viena</a:t>
            </a:r>
            <a:r>
              <a:rPr lang="lt-LT" sz="1800" noProof="0" dirty="0">
                <a:solidFill>
                  <a:srgbClr val="000000"/>
                </a:solidFill>
                <a:latin typeface="Times New Roman" panose="02020603050405020304" pitchFamily="18" charset="0"/>
                <a:cs typeface="Times New Roman" panose="02020603050405020304" pitchFamily="18" charset="0"/>
              </a:rPr>
              <a:t> paraiška</a:t>
            </a:r>
            <a:r>
              <a:rPr lang="lt-LT" sz="1900" noProof="0" dirty="0">
                <a:solidFill>
                  <a:srgbClr val="000000"/>
                </a:solidFill>
                <a:latin typeface="Times New Roman"/>
                <a:cs typeface="Times New Roman"/>
              </a:rPr>
              <a:t>. </a:t>
            </a:r>
            <a:r>
              <a:rPr lang="lt-LT" sz="1400" noProof="0" dirty="0">
                <a:solidFill>
                  <a:srgbClr val="000000"/>
                </a:solidFill>
                <a:latin typeface="Times New Roman"/>
                <a:cs typeface="Times New Roman"/>
              </a:rPr>
              <a:t>Pateikus daugiau nei vieną paraišką, vertinama ta paraiška, kurios pateikimo data yra vėliausia, išskyrus atvejus, kai pareiškėjas ne vėliau kaip </a:t>
            </a:r>
            <a:r>
              <a:rPr lang="lt-LT" sz="1400" b="1" noProof="0" dirty="0">
                <a:solidFill>
                  <a:srgbClr val="000000"/>
                </a:solidFill>
                <a:latin typeface="Times New Roman"/>
                <a:cs typeface="Times New Roman"/>
              </a:rPr>
              <a:t>per 2 d. d. </a:t>
            </a:r>
            <a:r>
              <a:rPr lang="lt-LT" sz="1400" noProof="0" dirty="0">
                <a:solidFill>
                  <a:srgbClr val="000000"/>
                </a:solidFill>
                <a:latin typeface="Times New Roman"/>
                <a:cs typeface="Times New Roman"/>
              </a:rPr>
              <a:t>nuo paskutinės paraiškų pateikimo dienos ESFA nurodo, kurią paraišką vertinti;</a:t>
            </a:r>
          </a:p>
          <a:p>
            <a:pPr marL="285750" indent="-285750" algn="just">
              <a:lnSpc>
                <a:spcPts val="1800"/>
              </a:lnSpc>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Pareiškėjas  gali teikti tik vieną paraišką  pasirinkdamas  pildyti mažos apimties A grupės paraišką </a:t>
            </a:r>
            <a:r>
              <a:rPr lang="lt-LT" sz="1400" noProof="0" dirty="0">
                <a:solidFill>
                  <a:srgbClr val="000000"/>
                </a:solidFill>
                <a:latin typeface="Times New Roman"/>
                <a:cs typeface="Times New Roman"/>
              </a:rPr>
              <a:t>(įgyvendinimo laikotarpis nuo 2027-01-01 d. iki Sutartyje nurodytos dienos, bet ne vėliau kaip iki 2027-12-31) </a:t>
            </a:r>
            <a:r>
              <a:rPr lang="lt-LT" sz="1800" noProof="0" dirty="0">
                <a:solidFill>
                  <a:srgbClr val="000000"/>
                </a:solidFill>
                <a:latin typeface="Times New Roman" panose="02020603050405020304" pitchFamily="18" charset="0"/>
                <a:cs typeface="Times New Roman" panose="02020603050405020304" pitchFamily="18" charset="0"/>
              </a:rPr>
              <a:t>arba didelės apimties B paraišką </a:t>
            </a:r>
            <a:r>
              <a:rPr lang="lt-LT" sz="1400" noProof="0" dirty="0">
                <a:solidFill>
                  <a:srgbClr val="000000"/>
                </a:solidFill>
                <a:latin typeface="Times New Roman"/>
                <a:cs typeface="Times New Roman"/>
              </a:rPr>
              <a:t>(įgyvendinimo laikotarpis nuo 2027-01-01 iki Sutartyje nurodytos dienos, bet ne vėliau kaip iki 2027-12-31, pratęsus finansavimą 2028 m. – nuo 2028-01-01 iki Sutartyje nurodytos dienos, bet ne vėliau kaip iki 2028-12-31).</a:t>
            </a:r>
          </a:p>
          <a:p>
            <a:pPr marL="285750" indent="-285750" algn="just">
              <a:lnSpc>
                <a:spcPts val="1800"/>
              </a:lnSpc>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Atkreipiame dėmesį, kad teikiant paraišką B konkursui, turi būti pateiktos dvi paraiškos: viena paraiška projektui 2027 metams, o antra paraiška projektui 2028 metams. </a:t>
            </a:r>
            <a:r>
              <a:rPr lang="lt-LT" sz="1800" b="1" noProof="0" dirty="0">
                <a:solidFill>
                  <a:srgbClr val="000000"/>
                </a:solidFill>
                <a:latin typeface="Times New Roman" panose="02020603050405020304" pitchFamily="18" charset="0"/>
                <a:cs typeface="Times New Roman" panose="02020603050405020304" pitchFamily="18" charset="0"/>
              </a:rPr>
              <a:t>Antra paraiška 2028 metams sugeneruojama tik užpildžius 2027 metų paraišką</a:t>
            </a:r>
            <a:r>
              <a:rPr lang="lt-LT" sz="1800" noProof="0" dirty="0">
                <a:solidFill>
                  <a:srgbClr val="000000"/>
                </a:solidFill>
                <a:latin typeface="Times New Roman" panose="02020603050405020304" pitchFamily="18" charset="0"/>
                <a:cs typeface="Times New Roman" panose="02020603050405020304" pitchFamily="18" charset="0"/>
              </a:rPr>
              <a:t>.</a:t>
            </a:r>
          </a:p>
          <a:p>
            <a:pPr marL="285750" indent="-285750" algn="just">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Paraiškos gali būti teikiamos iki 2026-11-05 17 val. </a:t>
            </a:r>
            <a:endParaRPr lang="lt-LT" sz="1900" noProof="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1797703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8AF49-54DE-1E4C-90B1-335E9B5DB675}"/>
              </a:ext>
            </a:extLst>
          </p:cNvPr>
          <p:cNvSpPr>
            <a:spLocks noGrp="1"/>
          </p:cNvSpPr>
          <p:nvPr>
            <p:ph type="title"/>
          </p:nvPr>
        </p:nvSpPr>
        <p:spPr>
          <a:xfrm>
            <a:off x="716280" y="710486"/>
            <a:ext cx="7183120" cy="384721"/>
          </a:xfrm>
        </p:spPr>
        <p:txBody>
          <a:body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PARAIŠKOS TEIKIMAS </a:t>
            </a:r>
            <a:endParaRPr lang="en-LT" sz="2500">
              <a:latin typeface="Source Sans Pro" panose="020B0503030403020204" pitchFamily="34" charset="0"/>
              <a:ea typeface="Source Sans Pro" panose="020B0503030403020204" pitchFamily="34" charset="0"/>
            </a:endParaRPr>
          </a:p>
        </p:txBody>
      </p:sp>
      <p:graphicFrame>
        <p:nvGraphicFramePr>
          <p:cNvPr id="5" name="Turinio vietos rezervavimo ženklas 4">
            <a:extLst>
              <a:ext uri="{FF2B5EF4-FFF2-40B4-BE49-F238E27FC236}">
                <a16:creationId xmlns:a16="http://schemas.microsoft.com/office/drawing/2014/main" id="{DAD1059A-3A95-95C7-042E-8ECAEB707C13}"/>
              </a:ext>
            </a:extLst>
          </p:cNvPr>
          <p:cNvGraphicFramePr>
            <a:graphicFrameLocks/>
          </p:cNvGraphicFramePr>
          <p:nvPr>
            <p:extLst>
              <p:ext uri="{D42A27DB-BD31-4B8C-83A1-F6EECF244321}">
                <p14:modId xmlns:p14="http://schemas.microsoft.com/office/powerpoint/2010/main" val="3886112918"/>
              </p:ext>
            </p:extLst>
          </p:nvPr>
        </p:nvGraphicFramePr>
        <p:xfrm>
          <a:off x="581345" y="1241793"/>
          <a:ext cx="7452989" cy="5129440"/>
        </p:xfrm>
        <a:graphic>
          <a:graphicData uri="http://schemas.openxmlformats.org/drawingml/2006/table">
            <a:tbl>
              <a:tblPr firstRow="1" bandRow="1">
                <a:effectLst/>
                <a:tableStyleId>{5C22544A-7EE6-4342-B048-85BDC9FD1C3A}</a:tableStyleId>
              </a:tblPr>
              <a:tblGrid>
                <a:gridCol w="1773235">
                  <a:extLst>
                    <a:ext uri="{9D8B030D-6E8A-4147-A177-3AD203B41FA5}">
                      <a16:colId xmlns:a16="http://schemas.microsoft.com/office/drawing/2014/main" val="11894084"/>
                    </a:ext>
                  </a:extLst>
                </a:gridCol>
                <a:gridCol w="1958340">
                  <a:extLst>
                    <a:ext uri="{9D8B030D-6E8A-4147-A177-3AD203B41FA5}">
                      <a16:colId xmlns:a16="http://schemas.microsoft.com/office/drawing/2014/main" val="20253766"/>
                    </a:ext>
                  </a:extLst>
                </a:gridCol>
                <a:gridCol w="3721414">
                  <a:extLst>
                    <a:ext uri="{9D8B030D-6E8A-4147-A177-3AD203B41FA5}">
                      <a16:colId xmlns:a16="http://schemas.microsoft.com/office/drawing/2014/main" val="1415892117"/>
                    </a:ext>
                  </a:extLst>
                </a:gridCol>
              </a:tblGrid>
              <a:tr h="854428">
                <a:tc>
                  <a:txBody>
                    <a:bodyPr/>
                    <a:lstStyle/>
                    <a:p>
                      <a:pPr lvl="0"/>
                      <a:endParaRPr lang="lt-LT" sz="700" noProof="0" dirty="0"/>
                    </a:p>
                  </a:txBody>
                  <a:tcPr marL="47920" marR="47920" marT="23960" marB="23960">
                    <a:solidFill>
                      <a:srgbClr val="58B6C0"/>
                    </a:solidFill>
                  </a:tcPr>
                </a:tc>
                <a:tc>
                  <a:txBody>
                    <a:bodyPr/>
                    <a:lstStyle/>
                    <a:p>
                      <a:pPr lvl="0" algn="ctr"/>
                      <a:r>
                        <a:rPr lang="lt-LT" sz="1800" b="0" i="0" kern="1200" noProof="0" dirty="0">
                          <a:solidFill>
                            <a:schemeClr val="tx1"/>
                          </a:solidFill>
                          <a:effectLst/>
                          <a:latin typeface="Times New Roman" panose="02020603050405020304" pitchFamily="18" charset="0"/>
                          <a:ea typeface="+mn-ea"/>
                          <a:cs typeface="Times New Roman" panose="02020603050405020304" pitchFamily="18" charset="0"/>
                        </a:rPr>
                        <a:t>jei projektas vykdomas be partnerio </a:t>
                      </a:r>
                      <a:endParaRPr lang="lt-LT" sz="1800" noProof="0" dirty="0">
                        <a:solidFill>
                          <a:schemeClr val="tx1"/>
                        </a:solidFill>
                        <a:latin typeface="Times New Roman" panose="02020603050405020304" pitchFamily="18" charset="0"/>
                        <a:cs typeface="Times New Roman" panose="02020603050405020304" pitchFamily="18" charset="0"/>
                      </a:endParaRPr>
                    </a:p>
                  </a:txBody>
                  <a:tcPr marL="47920" marR="47920" marT="23960" marB="23960">
                    <a:solidFill>
                      <a:srgbClr val="58B6C0"/>
                    </a:solidFill>
                  </a:tcPr>
                </a:tc>
                <a:tc>
                  <a:txBody>
                    <a:bodyPr/>
                    <a:lstStyle/>
                    <a:p>
                      <a:pPr lvl="0" algn="ctr"/>
                      <a:r>
                        <a:rPr lang="lt-LT" sz="1800" b="0" i="0" kern="1200" noProof="0">
                          <a:solidFill>
                            <a:schemeClr val="tx1"/>
                          </a:solidFill>
                          <a:effectLst/>
                          <a:latin typeface="Times New Roman" panose="02020603050405020304" pitchFamily="18" charset="0"/>
                          <a:ea typeface="+mn-ea"/>
                          <a:cs typeface="Times New Roman" panose="02020603050405020304" pitchFamily="18" charset="0"/>
                        </a:rPr>
                        <a:t>     jei projektas vykdomas su partneriu (-iais)</a:t>
                      </a:r>
                      <a:endParaRPr lang="lt-LT" sz="1800" noProof="0" dirty="0">
                        <a:solidFill>
                          <a:schemeClr val="tx1"/>
                        </a:solidFill>
                        <a:latin typeface="Times New Roman" panose="02020603050405020304" pitchFamily="18" charset="0"/>
                        <a:cs typeface="Times New Roman" panose="02020603050405020304" pitchFamily="18" charset="0"/>
                      </a:endParaRPr>
                    </a:p>
                  </a:txBody>
                  <a:tcPr marL="47920" marR="47920" marT="23960" marB="23960">
                    <a:solidFill>
                      <a:srgbClr val="58B6C0"/>
                    </a:solidFill>
                  </a:tcPr>
                </a:tc>
                <a:extLst>
                  <a:ext uri="{0D108BD9-81ED-4DB2-BD59-A6C34878D82A}">
                    <a16:rowId xmlns:a16="http://schemas.microsoft.com/office/drawing/2014/main" val="1850306323"/>
                  </a:ext>
                </a:extLst>
              </a:tr>
              <a:tr h="854428">
                <a:tc>
                  <a:txBody>
                    <a:bodyPr/>
                    <a:lstStyle/>
                    <a:p>
                      <a:pPr marL="0" lvl="0" algn="l" defTabSz="685800" rtl="0" eaLnBrk="1" latinLnBrk="0" hangingPunct="1"/>
                      <a:r>
                        <a:rPr lang="lt-LT" sz="1800" b="1" i="1" kern="1200" noProof="0" dirty="0">
                          <a:solidFill>
                            <a:srgbClr val="000000"/>
                          </a:solidFill>
                          <a:latin typeface="Times New Roman"/>
                          <a:ea typeface="+mn-ea"/>
                          <a:cs typeface="Times New Roman"/>
                        </a:rPr>
                        <a:t>Vienam </a:t>
                      </a:r>
                      <a:r>
                        <a:rPr lang="lt-LT" sz="1800" b="1" i="1" kern="1200" dirty="0">
                          <a:solidFill>
                            <a:srgbClr val="000000"/>
                          </a:solidFill>
                          <a:latin typeface="Times New Roman"/>
                          <a:ea typeface="+mn-ea"/>
                          <a:cs typeface="Times New Roman"/>
                        </a:rPr>
                        <a:t>projektui galima skirti metams</a:t>
                      </a:r>
                      <a:r>
                        <a:rPr lang="lt-LT" sz="1800" b="1" i="1" kern="1200" noProof="0" dirty="0">
                          <a:solidFill>
                            <a:srgbClr val="000000"/>
                          </a:solidFill>
                          <a:latin typeface="Times New Roman"/>
                          <a:ea typeface="+mn-ea"/>
                          <a:cs typeface="Times New Roman"/>
                        </a:rPr>
                        <a:t>:</a:t>
                      </a:r>
                    </a:p>
                  </a:txBody>
                  <a:tcPr marL="47920" marR="47920" marT="23960" marB="23960">
                    <a:solidFill>
                      <a:schemeClr val="accent4">
                        <a:lumMod val="40000"/>
                        <a:lumOff val="60000"/>
                      </a:schemeClr>
                    </a:solidFill>
                  </a:tcPr>
                </a:tc>
                <a:tc>
                  <a:txBody>
                    <a:bodyPr/>
                    <a:lstStyle/>
                    <a:p>
                      <a:pPr lvl="0" algn="ctr"/>
                      <a:r>
                        <a:rPr lang="lt-LT" sz="1800" b="0" i="0" kern="1200" noProof="0" dirty="0">
                          <a:solidFill>
                            <a:srgbClr val="000000"/>
                          </a:solidFill>
                          <a:latin typeface="Times New Roman" panose="02020603050405020304" pitchFamily="18" charset="0"/>
                          <a:cs typeface="Times New Roman" panose="02020603050405020304" pitchFamily="18" charset="0"/>
                        </a:rPr>
                        <a:t>Nuo 10 000 iki 50 000 Eur.</a:t>
                      </a:r>
                    </a:p>
                  </a:txBody>
                  <a:tcPr marL="47920" marR="47920" marT="23960" marB="23960">
                    <a:solidFill>
                      <a:schemeClr val="accent4">
                        <a:lumMod val="40000"/>
                        <a:lumOff val="60000"/>
                      </a:schemeClr>
                    </a:solidFill>
                  </a:tcPr>
                </a:tc>
                <a:tc>
                  <a:txBody>
                    <a:bodyPr/>
                    <a:lstStyle/>
                    <a:p>
                      <a:pPr lvl="0" algn="ctr"/>
                      <a:r>
                        <a:rPr lang="lt-LT" sz="1800" b="0" i="0" kern="1200" noProof="0" dirty="0">
                          <a:solidFill>
                            <a:srgbClr val="000000"/>
                          </a:solidFill>
                          <a:latin typeface="Times New Roman" panose="02020603050405020304" pitchFamily="18" charset="0"/>
                          <a:cs typeface="Times New Roman" panose="02020603050405020304" pitchFamily="18" charset="0"/>
                        </a:rPr>
                        <a:t>Nuo 10 000 iki 60 000 Eur. </a:t>
                      </a:r>
                    </a:p>
                  </a:txBody>
                  <a:tcPr marL="47920" marR="47920" marT="23960" marB="23960">
                    <a:solidFill>
                      <a:schemeClr val="accent4">
                        <a:lumMod val="40000"/>
                        <a:lumOff val="60000"/>
                      </a:schemeClr>
                    </a:solidFill>
                  </a:tcPr>
                </a:tc>
                <a:extLst>
                  <a:ext uri="{0D108BD9-81ED-4DB2-BD59-A6C34878D82A}">
                    <a16:rowId xmlns:a16="http://schemas.microsoft.com/office/drawing/2014/main" val="1192893246"/>
                  </a:ext>
                </a:extLst>
              </a:tr>
              <a:tr h="676627">
                <a:tc>
                  <a:txBody>
                    <a:bodyPr/>
                    <a:lstStyle/>
                    <a:p>
                      <a:pPr lvl="0"/>
                      <a:r>
                        <a:rPr lang="lt-LT" sz="1800" b="1" i="1" kern="1200" dirty="0">
                          <a:solidFill>
                            <a:srgbClr val="000000"/>
                          </a:solidFill>
                          <a:latin typeface="Times New Roman" panose="02020603050405020304" pitchFamily="18" charset="0"/>
                          <a:ea typeface="+mn-ea"/>
                          <a:cs typeface="Times New Roman" panose="02020603050405020304" pitchFamily="18" charset="0"/>
                        </a:rPr>
                        <a:t>Jeigu projektui įgyvendinti metams prašo daugiau kaip 30 000,00 Eur</a:t>
                      </a:r>
                      <a:r>
                        <a:rPr lang="lt-LT" sz="1800" b="1" i="1" kern="1200" noProof="0" dirty="0">
                          <a:solidFill>
                            <a:srgbClr val="000000"/>
                          </a:solidFill>
                          <a:latin typeface="Times New Roman" panose="02020603050405020304" pitchFamily="18" charset="0"/>
                          <a:cs typeface="Times New Roman" panose="02020603050405020304" pitchFamily="18" charset="0"/>
                        </a:rPr>
                        <a:t>:</a:t>
                      </a:r>
                      <a:endParaRPr lang="lt-LT" sz="1800" b="1" i="1" noProof="0" dirty="0">
                        <a:latin typeface="Times New Roman" panose="02020603050405020304" pitchFamily="18" charset="0"/>
                        <a:cs typeface="Times New Roman" panose="02020603050405020304" pitchFamily="18" charset="0"/>
                      </a:endParaRPr>
                    </a:p>
                  </a:txBody>
                  <a:tcPr marL="47920" marR="47920" marT="23960" marB="23960">
                    <a:solidFill>
                      <a:srgbClr val="E7E6E6"/>
                    </a:solidFill>
                  </a:tcPr>
                </a:tc>
                <a:tc gridSpan="2">
                  <a:txBody>
                    <a:bodyPr/>
                    <a:lstStyle/>
                    <a:p>
                      <a:pPr lvl="0"/>
                      <a:r>
                        <a:rPr lang="lt-LT" sz="1800" b="0" i="0" kern="1200" dirty="0">
                          <a:solidFill>
                            <a:srgbClr val="000000"/>
                          </a:solidFill>
                          <a:latin typeface="Times New Roman" panose="02020603050405020304" pitchFamily="18" charset="0"/>
                          <a:ea typeface="+mn-ea"/>
                          <a:cs typeface="Times New Roman" panose="02020603050405020304" pitchFamily="18" charset="0"/>
                        </a:rPr>
                        <a:t>pareiškėjo 2025 m. gautos pajamos, neįskaitant finansavimo, gauto iš NVO fondo lėšomis finansuojamų NVO institucinio stiprinimo projektų, privalo būti ne mažesnės kaip 60 000,00 Eur. </a:t>
                      </a:r>
                      <a:endParaRPr lang="lt-LT" sz="1800" b="0" i="0" kern="1200" noProof="0" dirty="0">
                        <a:solidFill>
                          <a:srgbClr val="000000"/>
                        </a:solidFill>
                        <a:latin typeface="Times New Roman" panose="02020603050405020304" pitchFamily="18" charset="0"/>
                        <a:ea typeface="+mn-ea"/>
                        <a:cs typeface="Times New Roman" panose="02020603050405020304" pitchFamily="18" charset="0"/>
                      </a:endParaRPr>
                    </a:p>
                  </a:txBody>
                  <a:tcPr marL="47920" marR="47920" marT="23960" marB="23960">
                    <a:solidFill>
                      <a:srgbClr val="E7E6E6"/>
                    </a:solidFill>
                  </a:tcPr>
                </a:tc>
                <a:tc hMerge="1">
                  <a:txBody>
                    <a:bodyPr/>
                    <a:lstStyle/>
                    <a:p>
                      <a:endParaRPr lang="en-US"/>
                    </a:p>
                  </a:txBody>
                  <a:tcPr/>
                </a:tc>
                <a:extLst>
                  <a:ext uri="{0D108BD9-81ED-4DB2-BD59-A6C34878D82A}">
                    <a16:rowId xmlns:a16="http://schemas.microsoft.com/office/drawing/2014/main" val="2109769002"/>
                  </a:ext>
                </a:extLst>
              </a:tr>
              <a:tr h="1181666">
                <a:tc>
                  <a:txBody>
                    <a:bodyPr/>
                    <a:lstStyle/>
                    <a:p>
                      <a:pPr marL="0" lvl="0" algn="l" defTabSz="685800" rtl="0" eaLnBrk="1" latinLnBrk="0" hangingPunct="1"/>
                      <a:endParaRPr lang="lt-LT" sz="1800" b="1" i="1" kern="1200" noProof="0" dirty="0">
                        <a:solidFill>
                          <a:srgbClr val="000000"/>
                        </a:solidFill>
                        <a:latin typeface="Times New Roman"/>
                        <a:ea typeface="+mn-ea"/>
                        <a:cs typeface="Times New Roman"/>
                      </a:endParaRPr>
                    </a:p>
                  </a:txBody>
                  <a:tcPr marL="47920" marR="47920" marT="23960" marB="23960">
                    <a:solidFill>
                      <a:schemeClr val="bg1">
                        <a:lumMod val="95000"/>
                      </a:schemeClr>
                    </a:solidFill>
                  </a:tcPr>
                </a:tc>
                <a:tc>
                  <a:txBody>
                    <a:bodyPr/>
                    <a:lstStyle/>
                    <a:p>
                      <a:pPr lvl="0"/>
                      <a:endParaRPr lang="lt-LT" sz="1800" b="0" i="0" kern="1200" noProof="0" dirty="0">
                        <a:solidFill>
                          <a:srgbClr val="000000"/>
                        </a:solidFill>
                        <a:latin typeface="Times New Roman" panose="02020603050405020304" pitchFamily="18" charset="0"/>
                        <a:cs typeface="Times New Roman" panose="02020603050405020304" pitchFamily="18" charset="0"/>
                      </a:endParaRPr>
                    </a:p>
                  </a:txBody>
                  <a:tcPr marL="47920" marR="47920" marT="23960" marB="23960">
                    <a:solidFill>
                      <a:schemeClr val="bg1">
                        <a:lumMod val="95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lt-LT" sz="1800" b="0" i="0" kern="1200" dirty="0">
                          <a:solidFill>
                            <a:srgbClr val="000000"/>
                          </a:solidFill>
                          <a:latin typeface="Times New Roman" panose="02020603050405020304" pitchFamily="18" charset="0"/>
                          <a:ea typeface="+mn-ea"/>
                          <a:cs typeface="Times New Roman" panose="02020603050405020304" pitchFamily="18" charset="0"/>
                        </a:rPr>
                        <a:t>partneriui negali būti numatyta ir (ar) pervesta </a:t>
                      </a:r>
                      <a:r>
                        <a:rPr lang="lt-LT" sz="1800" b="0" i="0" kern="1200" dirty="0">
                          <a:solidFill>
                            <a:srgbClr val="000000"/>
                          </a:solidFill>
                          <a:latin typeface="Times New Roman" panose="02020603050405020304" pitchFamily="18" charset="0"/>
                          <a:ea typeface="+mn-ea"/>
                          <a:cs typeface="Times New Roman" panose="02020603050405020304" pitchFamily="18" charset="0"/>
                          <a:sym typeface="Symbol" panose="05050102010706020507" pitchFamily="18" charset="2"/>
                        </a:rPr>
                        <a:t>&lt;</a:t>
                      </a:r>
                      <a:r>
                        <a:rPr lang="lt-LT" sz="1800" b="0" i="0" kern="1200" dirty="0">
                          <a:solidFill>
                            <a:srgbClr val="000000"/>
                          </a:solidFill>
                          <a:latin typeface="Times New Roman" panose="02020603050405020304" pitchFamily="18" charset="0"/>
                          <a:ea typeface="+mn-ea"/>
                          <a:cs typeface="Times New Roman" panose="02020603050405020304" pitchFamily="18" charset="0"/>
                        </a:rPr>
                        <a:t> 10 </a:t>
                      </a:r>
                      <a:r>
                        <a:rPr lang="lt-LT" sz="1800" b="0" i="0" kern="1200" dirty="0">
                          <a:solidFill>
                            <a:srgbClr val="000000"/>
                          </a:solidFill>
                          <a:latin typeface="Times New Roman" panose="02020603050405020304" pitchFamily="18" charset="0"/>
                          <a:ea typeface="+mn-ea"/>
                          <a:cs typeface="Times New Roman" panose="02020603050405020304" pitchFamily="18" charset="0"/>
                          <a:sym typeface="Symbol" panose="05050102010706020507" pitchFamily="18" charset="2"/>
                        </a:rPr>
                        <a:t> </a:t>
                      </a:r>
                      <a:r>
                        <a:rPr lang="lt-LT" sz="1800" b="0" i="0" kern="1200" dirty="0">
                          <a:solidFill>
                            <a:srgbClr val="000000"/>
                          </a:solidFill>
                          <a:latin typeface="Times New Roman" panose="02020603050405020304" pitchFamily="18" charset="0"/>
                          <a:ea typeface="+mn-ea"/>
                          <a:cs typeface="Times New Roman" panose="02020603050405020304" pitchFamily="18" charset="0"/>
                        </a:rPr>
                        <a:t>ir </a:t>
                      </a:r>
                      <a:r>
                        <a:rPr lang="lt-LT" sz="1800" b="0" i="0" kern="1200" dirty="0">
                          <a:solidFill>
                            <a:srgbClr val="000000"/>
                          </a:solidFill>
                          <a:latin typeface="Times New Roman" panose="02020603050405020304" pitchFamily="18" charset="0"/>
                          <a:ea typeface="+mn-ea"/>
                          <a:cs typeface="Times New Roman" panose="02020603050405020304" pitchFamily="18" charset="0"/>
                          <a:sym typeface="Symbol" panose="05050102010706020507" pitchFamily="18" charset="2"/>
                        </a:rPr>
                        <a:t>&gt; </a:t>
                      </a:r>
                      <a:r>
                        <a:rPr lang="lt-LT" sz="1800" b="0" i="0" kern="1200" dirty="0">
                          <a:solidFill>
                            <a:srgbClr val="000000"/>
                          </a:solidFill>
                          <a:latin typeface="Times New Roman" panose="02020603050405020304" pitchFamily="18" charset="0"/>
                          <a:ea typeface="+mn-ea"/>
                          <a:cs typeface="Times New Roman" panose="02020603050405020304" pitchFamily="18" charset="0"/>
                        </a:rPr>
                        <a:t>nei 40 </a:t>
                      </a:r>
                      <a:r>
                        <a:rPr lang="lt-LT" sz="1800" b="0" i="0" kern="1200" dirty="0">
                          <a:solidFill>
                            <a:srgbClr val="000000"/>
                          </a:solidFill>
                          <a:latin typeface="Times New Roman" panose="02020603050405020304" pitchFamily="18" charset="0"/>
                          <a:ea typeface="+mn-ea"/>
                          <a:cs typeface="Times New Roman" panose="02020603050405020304" pitchFamily="18" charset="0"/>
                          <a:sym typeface="Symbol" panose="05050102010706020507" pitchFamily="18" charset="2"/>
                        </a:rPr>
                        <a:t> </a:t>
                      </a:r>
                      <a:r>
                        <a:rPr lang="lt-LT" sz="1800" b="0" i="0" kern="1200" dirty="0">
                          <a:solidFill>
                            <a:srgbClr val="000000"/>
                          </a:solidFill>
                          <a:latin typeface="Times New Roman" panose="02020603050405020304" pitchFamily="18" charset="0"/>
                          <a:ea typeface="+mn-ea"/>
                          <a:cs typeface="Times New Roman" panose="02020603050405020304" pitchFamily="18" charset="0"/>
                        </a:rPr>
                        <a:t> projektui įgyvendinti suplanuotų lėšų.</a:t>
                      </a:r>
                      <a:endParaRPr lang="en-US" sz="1800" b="0" i="0" kern="1200" dirty="0">
                        <a:solidFill>
                          <a:srgbClr val="000000"/>
                        </a:solidFill>
                        <a:latin typeface="Times New Roman" panose="02020603050405020304" pitchFamily="18" charset="0"/>
                        <a:ea typeface="+mn-ea"/>
                        <a:cs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lt-LT" sz="1800" b="0" i="0" kern="1200" dirty="0">
                          <a:solidFill>
                            <a:srgbClr val="000000"/>
                          </a:solidFill>
                          <a:latin typeface="Times New Roman" panose="02020603050405020304" pitchFamily="18" charset="0"/>
                          <a:ea typeface="+mn-ea"/>
                          <a:cs typeface="Times New Roman" panose="02020603050405020304" pitchFamily="18" charset="0"/>
                        </a:rPr>
                        <a:t>Projekto veiklos turi būti suplanuotos glaudžiai bendradarbiaujant, siekiant bendrų arba tarpusavyje susijusių tikslų.</a:t>
                      </a:r>
                      <a:endParaRPr lang="lt-LT" sz="1800" b="0" i="0" kern="1200" noProof="0" dirty="0">
                        <a:solidFill>
                          <a:srgbClr val="000000"/>
                        </a:solidFill>
                        <a:latin typeface="Times New Roman" panose="02020603050405020304" pitchFamily="18" charset="0"/>
                        <a:cs typeface="Times New Roman" panose="02020603050405020304" pitchFamily="18" charset="0"/>
                      </a:endParaRPr>
                    </a:p>
                  </a:txBody>
                  <a:tcPr marL="47920" marR="47920" marT="23960" marB="23960">
                    <a:solidFill>
                      <a:schemeClr val="accent4">
                        <a:lumMod val="40000"/>
                        <a:lumOff val="60000"/>
                      </a:schemeClr>
                    </a:solidFill>
                  </a:tcPr>
                </a:tc>
                <a:extLst>
                  <a:ext uri="{0D108BD9-81ED-4DB2-BD59-A6C34878D82A}">
                    <a16:rowId xmlns:a16="http://schemas.microsoft.com/office/drawing/2014/main" val="3603690791"/>
                  </a:ext>
                </a:extLst>
              </a:tr>
            </a:tbl>
          </a:graphicData>
        </a:graphic>
      </p:graphicFrame>
    </p:spTree>
    <p:extLst>
      <p:ext uri="{BB962C8B-B14F-4D97-AF65-F5344CB8AC3E}">
        <p14:creationId xmlns:p14="http://schemas.microsoft.com/office/powerpoint/2010/main" val="4240630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8892-53D1-638F-FEBE-6E28155D26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85C1A-669A-5CEC-5509-EFA222772E39}"/>
              </a:ext>
            </a:extLst>
          </p:cNvPr>
          <p:cNvSpPr>
            <a:spLocks noGrp="1"/>
          </p:cNvSpPr>
          <p:nvPr>
            <p:ph type="title"/>
          </p:nvPr>
        </p:nvSpPr>
        <p:spPr>
          <a:xfrm>
            <a:off x="863600" y="620792"/>
            <a:ext cx="7015480" cy="384721"/>
          </a:xfrm>
        </p:spPr>
        <p:txBody>
          <a:body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PARAIŠKOS  REITINGAVIMAS IR VERTINIMAS </a:t>
            </a:r>
          </a:p>
        </p:txBody>
      </p:sp>
      <p:sp>
        <p:nvSpPr>
          <p:cNvPr id="3" name="Content Placeholder 2">
            <a:extLst>
              <a:ext uri="{FF2B5EF4-FFF2-40B4-BE49-F238E27FC236}">
                <a16:creationId xmlns:a16="http://schemas.microsoft.com/office/drawing/2014/main" id="{09C8C4DD-F96E-788C-0239-535FC9B4490D}"/>
              </a:ext>
            </a:extLst>
          </p:cNvPr>
          <p:cNvSpPr>
            <a:spLocks noGrp="1"/>
          </p:cNvSpPr>
          <p:nvPr>
            <p:ph idx="1"/>
          </p:nvPr>
        </p:nvSpPr>
        <p:spPr>
          <a:xfrm>
            <a:off x="653340" y="1382353"/>
            <a:ext cx="7225740" cy="5282665"/>
          </a:xfrm>
        </p:spPr>
        <p:txBody>
          <a:bodyPr vert="horz" wrap="square" lIns="0" tIns="0" rIns="0" bIns="0" rtlCol="0" anchor="t">
            <a:spAutoFit/>
          </a:bodyPr>
          <a:lstStyle/>
          <a:p>
            <a:pPr marL="342900" lvl="0" indent="-342900" algn="just">
              <a:lnSpc>
                <a:spcPts val="1800"/>
              </a:lnSpc>
              <a:buFont typeface="+mj-lt"/>
              <a:buAutoNum type="arabicPeriod"/>
              <a:tabLst>
                <a:tab pos="270510" algn="l"/>
                <a:tab pos="900430" algn="l"/>
              </a:tabLst>
            </a:pPr>
            <a:endParaRPr lang="lt-LT" sz="1900" dirty="0">
              <a:solidFill>
                <a:srgbClr val="000000"/>
              </a:solidFill>
              <a:effectLst/>
              <a:latin typeface="Times New Roman" panose="02020603050405020304" pitchFamily="18" charset="0"/>
              <a:ea typeface="Times New Roman" panose="02020603050405020304" pitchFamily="18" charset="0"/>
            </a:endParaRPr>
          </a:p>
          <a:p>
            <a:pPr marL="355600" lvl="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Paraiškas vertina vertintojų grupė ir Europos socialinio fondo agentūros darbuotojai;</a:t>
            </a:r>
          </a:p>
          <a:p>
            <a:pPr marL="355600" lvl="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Vertintojų grupė paraiškas vertina pagal paraiškų turinio vertinimo kriterijus (Nuostatų 38 p.), skirdama bendrą vertinimo balą;</a:t>
            </a:r>
          </a:p>
          <a:p>
            <a:pPr marL="355600" lvl="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ESFA vertina pareiškėjų atitiktį finansavimo prioritetams (Nuostatų 37 p.) ir vertinimo balus skiria pagal pareiškėjų atitiktį kiekvienam finansavimo prioritetui atskirai;</a:t>
            </a:r>
          </a:p>
          <a:p>
            <a:pPr marL="355600" lvl="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Įvertinti projektai reitinguojami paraiškoms skirtų balų (gautų susumavus vertintojų grupės ir už finansavimo prioritetus skirtus balus) vidurkių mažėjimo tvarka;</a:t>
            </a:r>
          </a:p>
          <a:p>
            <a:pPr marL="355600" lvl="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Galima didžiausia paraiškai skirtinų balų suma – 103;</a:t>
            </a:r>
          </a:p>
          <a:p>
            <a:pPr marL="355600" lvl="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Projektai, kurių paraiškos nesurinko 55 balų, pagal vertintojų grupės vertinimus, nefinansuojami.</a:t>
            </a:r>
            <a:endParaRPr lang="en-US" sz="1800" dirty="0">
              <a:solidFill>
                <a:srgbClr val="000000"/>
              </a:solidFill>
              <a:latin typeface="Times New Roman" panose="02020603050405020304" pitchFamily="18" charset="0"/>
              <a:cs typeface="Times New Roman" panose="02020603050405020304" pitchFamily="18" charset="0"/>
            </a:endParaRPr>
          </a:p>
          <a:p>
            <a:pPr algn="just"/>
            <a:endParaRPr lang="lt-LT" sz="19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304428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DD0E3-14AA-6D78-7012-92FFC874B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8E270F-3B09-B7E9-5FA5-28BB6977C63E}"/>
              </a:ext>
            </a:extLst>
          </p:cNvPr>
          <p:cNvSpPr>
            <a:spLocks noGrp="1"/>
          </p:cNvSpPr>
          <p:nvPr>
            <p:ph type="title"/>
          </p:nvPr>
        </p:nvSpPr>
        <p:spPr>
          <a:xfrm>
            <a:off x="922866" y="547453"/>
            <a:ext cx="6762613" cy="384721"/>
          </a:xfrm>
        </p:spPr>
        <p:txBody>
          <a:bodyPr/>
          <a:lstStyle/>
          <a:p>
            <a:pPr algn="ctr"/>
            <a:r>
              <a:rPr lang="lt-LT" sz="2500" cap="all">
                <a:solidFill>
                  <a:schemeClr val="tx1"/>
                </a:solidFill>
                <a:latin typeface="Source Sans Pro" panose="020B0503030403020204" pitchFamily="34" charset="0"/>
                <a:ea typeface="Source Sans Pro" panose="020B0503030403020204" pitchFamily="34" charset="0"/>
                <a:cs typeface="Times New Roman" panose="02020603050405020304" pitchFamily="18" charset="0"/>
              </a:rPr>
              <a:t>Paraiškų pristatymai VERTINTOJŲ grupei</a:t>
            </a:r>
            <a:endPar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BC3D9C-6BAB-9978-C117-CD0BCAB9334C}"/>
              </a:ext>
            </a:extLst>
          </p:cNvPr>
          <p:cNvSpPr>
            <a:spLocks noGrp="1"/>
          </p:cNvSpPr>
          <p:nvPr>
            <p:ph idx="1"/>
          </p:nvPr>
        </p:nvSpPr>
        <p:spPr>
          <a:xfrm>
            <a:off x="582220" y="1454100"/>
            <a:ext cx="7225740" cy="4728217"/>
          </a:xfrm>
        </p:spPr>
        <p:txBody>
          <a:bodyPr vert="horz" wrap="square" lIns="0" tIns="0" rIns="0" bIns="0" rtlCol="0" anchor="t">
            <a:spAutoFit/>
          </a:bodyPr>
          <a:lstStyle/>
          <a:p>
            <a:pPr marL="342900" lvl="0" indent="-342900" algn="just">
              <a:lnSpc>
                <a:spcPts val="1800"/>
              </a:lnSpc>
              <a:buFont typeface="+mj-lt"/>
              <a:buAutoNum type="arabicPeriod"/>
              <a:tabLst>
                <a:tab pos="270510" algn="l"/>
                <a:tab pos="900430" algn="l"/>
              </a:tabLst>
            </a:pPr>
            <a:endParaRPr lang="lt-LT" sz="1900" dirty="0">
              <a:solidFill>
                <a:srgbClr val="000000"/>
              </a:solidFill>
              <a:effectLst/>
              <a:latin typeface="Times New Roman" panose="02020603050405020304" pitchFamily="18" charset="0"/>
              <a:ea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Jeigu paraiška atitinka formaliuosius kriterijus, ESFA informuoja pareiškėją ir kviečia į vertintojų grupės nuotolinį  posėdį pristatyti savo paraišką;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Vertintojų grupės posėdyje pareiškėjo atstovas pristato paraišką ir atsako klausimus;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Bendra vertintojų grupės susitikimo su pareiškėjo atstovu trukmė – iki 20 minučių;</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Susitikimo pradžioje pareiškėjo atstovas pristato projekto idėją pagal Nuostatų 38 p. nurodytus vertinimo kriterijus (pristatymo trukmė – iki 7 minučių);</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Po pristatymo vertintojų grupė ir kiti posėdyje dalyvaujantys asmenys pareiškėjo atstovui gali užduoti klausimus (klausimams ir pareiškėjo atstovo atsakymams numatoma skirti iki 13 minučių). </a:t>
            </a:r>
          </a:p>
        </p:txBody>
      </p:sp>
    </p:spTree>
    <p:extLst>
      <p:ext uri="{BB962C8B-B14F-4D97-AF65-F5344CB8AC3E}">
        <p14:creationId xmlns:p14="http://schemas.microsoft.com/office/powerpoint/2010/main" val="183425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ED96D-4871-9C45-900F-5C095F255BEF}"/>
              </a:ext>
            </a:extLst>
          </p:cNvPr>
          <p:cNvSpPr>
            <a:spLocks noGrp="1"/>
          </p:cNvSpPr>
          <p:nvPr>
            <p:ph type="title"/>
          </p:nvPr>
        </p:nvSpPr>
        <p:spPr>
          <a:xfrm>
            <a:off x="578029" y="454338"/>
            <a:ext cx="7000583" cy="384721"/>
          </a:xfrm>
        </p:spPr>
        <p:txBody>
          <a:bodyPr/>
          <a:lstStyle/>
          <a:p>
            <a:pPr algn="ctr"/>
            <a:r>
              <a:rPr lang="lt-LT" sz="2500" i="0">
                <a:solidFill>
                  <a:srgbClr val="000000"/>
                </a:solidFill>
                <a:effectLst/>
                <a:latin typeface="Source Sans Pro" panose="020B0503030403020204" pitchFamily="34" charset="0"/>
                <a:ea typeface="Source Sans Pro" panose="020B0503030403020204" pitchFamily="34" charset="0"/>
                <a:cs typeface="Times New Roman" panose="02020603050405020304" pitchFamily="18" charset="0"/>
              </a:rPr>
              <a:t>PARAIŠKOS PILDYMAS</a:t>
            </a:r>
            <a:endParaRPr lang="lt-LT" sz="2500">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9E67F8-D216-E595-8484-D8F3B0F178D2}"/>
              </a:ext>
            </a:extLst>
          </p:cNvPr>
          <p:cNvSpPr>
            <a:spLocks noGrp="1"/>
          </p:cNvSpPr>
          <p:nvPr>
            <p:ph idx="1"/>
          </p:nvPr>
        </p:nvSpPr>
        <p:spPr>
          <a:xfrm>
            <a:off x="578029" y="1133013"/>
            <a:ext cx="7122504" cy="4141390"/>
          </a:xfrm>
        </p:spPr>
        <p:txBody>
          <a:bodyPr vert="horz" wrap="square" lIns="0" tIns="0" rIns="0" bIns="0" rtlCol="0" anchor="t">
            <a:sp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Pildykite pagal pateiktas paraiškoje instrukcijas;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Paaiškinimai, ką įrašyti į atitinkamą lauką, pateikiami užėjus ant klaustuko ženklo;</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Vienas paraiškos pildymo laukas (lentelė) yra skirtas vienam vienetui informacijos;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Nekartokite tos pačios informacijos per kelis paraiškos laukus;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Rašykite trumpai, aiškiai, glaustai;</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Paraišką pildykite iš eilės nuo pirmo iki paskutinio „burbuliuko“;</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Dažnai spauskite „Saugoti“, kad nedingtų jau suvesta informacija.</a:t>
            </a:r>
          </a:p>
          <a:p>
            <a:pPr marL="285750" indent="-285750" algn="just">
              <a:lnSpc>
                <a:spcPts val="1800"/>
              </a:lnSpc>
              <a:spcAft>
                <a:spcPts val="400"/>
              </a:spcAft>
              <a:buClr>
                <a:srgbClr val="0070C0"/>
              </a:buClr>
              <a:buFont typeface="Wingdings" panose="05000000000000000000" pitchFamily="2" charset="2"/>
              <a:buChar char="Ø"/>
              <a:tabLst>
                <a:tab pos="270510" algn="l"/>
                <a:tab pos="900430" algn="l"/>
              </a:tabLst>
            </a:pPr>
            <a:endParaRPr lang="lt-LT" sz="1900" dirty="0">
              <a:solidFill>
                <a:srgbClr val="000000"/>
              </a:solidFill>
              <a:latin typeface="Times New Roman" panose="02020603050405020304" pitchFamily="18" charset="0"/>
              <a:cs typeface="Times New Roman" panose="02020603050405020304" pitchFamily="18" charset="0"/>
            </a:endParaRPr>
          </a:p>
          <a:p>
            <a:pPr algn="ctr"/>
            <a:endParaRPr lang="lt-LT" sz="1800" b="1" dirty="0">
              <a:solidFill>
                <a:schemeClr val="tx1"/>
              </a:solidFill>
              <a:latin typeface="Times New Roman"/>
              <a:cs typeface="Times New Roman"/>
            </a:endParaRPr>
          </a:p>
        </p:txBody>
      </p:sp>
      <p:pic>
        <p:nvPicPr>
          <p:cNvPr id="6" name="Picture 5">
            <a:extLst>
              <a:ext uri="{FF2B5EF4-FFF2-40B4-BE49-F238E27FC236}">
                <a16:creationId xmlns:a16="http://schemas.microsoft.com/office/drawing/2014/main" id="{9B7FE4E6-8941-D482-9389-D2A7ED9606A4}"/>
              </a:ext>
            </a:extLst>
          </p:cNvPr>
          <p:cNvPicPr>
            <a:picLocks noChangeAspect="1"/>
          </p:cNvPicPr>
          <p:nvPr/>
        </p:nvPicPr>
        <p:blipFill rotWithShape="1">
          <a:blip r:embed="rId2"/>
          <a:srcRect b="31091"/>
          <a:stretch/>
        </p:blipFill>
        <p:spPr>
          <a:xfrm>
            <a:off x="346648" y="4572000"/>
            <a:ext cx="7353885" cy="1627454"/>
          </a:xfrm>
          <a:prstGeom prst="rect">
            <a:avLst/>
          </a:prstGeom>
        </p:spPr>
      </p:pic>
    </p:spTree>
    <p:extLst>
      <p:ext uri="{BB962C8B-B14F-4D97-AF65-F5344CB8AC3E}">
        <p14:creationId xmlns:p14="http://schemas.microsoft.com/office/powerpoint/2010/main" val="1559919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856248" y="217939"/>
            <a:ext cx="5670216" cy="769441"/>
          </a:xfrm>
        </p:spPr>
        <p:txBody>
          <a:bodyPr/>
          <a:lstStyle/>
          <a:p>
            <a:pPr algn="ctr"/>
            <a:r>
              <a:rPr lang="lt-LT" sz="2500">
                <a:solidFill>
                  <a:srgbClr val="FC5A1A"/>
                </a:solidFill>
                <a:latin typeface="Source Sans Pro"/>
                <a:ea typeface="Source Sans Pro"/>
                <a:cs typeface="Arial"/>
              </a:rPr>
              <a:t> </a:t>
            </a:r>
            <a:r>
              <a:rPr lang="lt-LT" sz="2500" i="0">
                <a:solidFill>
                  <a:schemeClr val="tx1"/>
                </a:solidFill>
                <a:effectLst/>
                <a:latin typeface="Source Sans Pro"/>
                <a:ea typeface="Source Sans Pro"/>
                <a:cs typeface="Arial"/>
              </a:rPr>
              <a:t>PARAIŠKOS PILDYMAS</a:t>
            </a:r>
            <a:br>
              <a:rPr lang="lt-LT" sz="2500" i="0">
                <a:effectLst/>
                <a:latin typeface="Source Sans Pro" panose="020B0503030403020204" pitchFamily="34" charset="0"/>
              </a:rPr>
            </a:br>
            <a:r>
              <a:rPr lang="lt-LT" sz="2500" i="0">
                <a:solidFill>
                  <a:schemeClr val="tx1"/>
                </a:solidFill>
                <a:effectLst/>
                <a:latin typeface="Source Sans Pro"/>
                <a:ea typeface="Source Sans Pro"/>
                <a:cs typeface="Arial"/>
              </a:rPr>
              <a:t> </a:t>
            </a:r>
            <a:r>
              <a:rPr lang="lt-LT" sz="2500" i="0">
                <a:solidFill>
                  <a:srgbClr val="FC5A1A"/>
                </a:solidFill>
                <a:effectLst/>
                <a:latin typeface="Source Sans Pro"/>
                <a:ea typeface="Source Sans Pro"/>
                <a:cs typeface="Arial"/>
                <a:hlinkClick r:id="rId3"/>
              </a:rPr>
              <a:t>Pareiškėjo duomenys</a:t>
            </a:r>
            <a:endParaRPr lang="lt-LT" sz="2500">
              <a:latin typeface="Source Sans Pro"/>
              <a:ea typeface="Source Sans Pro"/>
              <a:cs typeface="Arial"/>
            </a:endParaRPr>
          </a:p>
        </p:txBody>
      </p:sp>
      <p:sp>
        <p:nvSpPr>
          <p:cNvPr id="5" name="Flowchart: Connector 4">
            <a:extLst>
              <a:ext uri="{FF2B5EF4-FFF2-40B4-BE49-F238E27FC236}">
                <a16:creationId xmlns:a16="http://schemas.microsoft.com/office/drawing/2014/main" id="{228ECE83-641C-F4ED-E17A-642CDF7C5CF2}"/>
              </a:ext>
            </a:extLst>
          </p:cNvPr>
          <p:cNvSpPr/>
          <p:nvPr/>
        </p:nvSpPr>
        <p:spPr>
          <a:xfrm>
            <a:off x="32334" y="88755"/>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1</a:t>
            </a:r>
          </a:p>
        </p:txBody>
      </p:sp>
      <p:sp>
        <p:nvSpPr>
          <p:cNvPr id="9" name="Content Placeholder 8">
            <a:extLst>
              <a:ext uri="{FF2B5EF4-FFF2-40B4-BE49-F238E27FC236}">
                <a16:creationId xmlns:a16="http://schemas.microsoft.com/office/drawing/2014/main" id="{CC2D82D4-5840-273B-6117-EEF01A1F3CCE}"/>
              </a:ext>
            </a:extLst>
          </p:cNvPr>
          <p:cNvSpPr>
            <a:spLocks noGrp="1"/>
          </p:cNvSpPr>
          <p:nvPr>
            <p:ph idx="10"/>
          </p:nvPr>
        </p:nvSpPr>
        <p:spPr>
          <a:xfrm>
            <a:off x="1014414" y="1522619"/>
            <a:ext cx="6794386" cy="3448893"/>
          </a:xfrm>
        </p:spPr>
        <p:txBody>
          <a:bodyPr vert="horz" wrap="square" lIns="0" tIns="0" rIns="0" bIns="0" rtlCol="0" anchor="t">
            <a:sp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Žvaigždutės žymi privalomus užpildyti laukus, jų neužpildžius negalėsite pateikti paraiškos;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Tik skiltyje „Asmuo pasirašantis sutartį“ nurodytas asmuo galės pateikti paraišką;</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Nurodytu laukelyje „Elektroninis pašto adresas“ el. paštu bus siunčiamos automatinės SOPAS žinutės, todėl svarbu nurodyti  tą elektroninio pašto adresą, kurį dažnai tikrinate;</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Užpildę patikrinkite ar nėra praleistų skaičių, raidžių juridinio asmens kode, el. pašto adrese, sutartį pasirašančio asmens varde ir pavardėje bei banko sąskaitos numeryje.</a:t>
            </a:r>
          </a:p>
        </p:txBody>
      </p:sp>
      <p:cxnSp>
        <p:nvCxnSpPr>
          <p:cNvPr id="12" name="Straight Connector 11">
            <a:extLst>
              <a:ext uri="{FF2B5EF4-FFF2-40B4-BE49-F238E27FC236}">
                <a16:creationId xmlns:a16="http://schemas.microsoft.com/office/drawing/2014/main" id="{0BDA6ED3-2A92-9D37-F2E2-F71ACAE1CECF}"/>
              </a:ext>
            </a:extLst>
          </p:cNvPr>
          <p:cNvCxnSpPr>
            <a:stCxn id="5" idx="4"/>
          </p:cNvCxnSpPr>
          <p:nvPr/>
        </p:nvCxnSpPr>
        <p:spPr>
          <a:xfrm flipH="1">
            <a:off x="371475" y="710645"/>
            <a:ext cx="14400" cy="6147355"/>
          </a:xfrm>
          <a:prstGeom prst="line">
            <a:avLst/>
          </a:prstGeom>
          <a:ln w="28575"/>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387042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736892" y="508036"/>
            <a:ext cx="5670216" cy="384721"/>
          </a:xfrm>
        </p:spPr>
        <p:txBody>
          <a:bodyPr/>
          <a:lstStyle/>
          <a:p>
            <a:pPr algn="ctr"/>
            <a:r>
              <a:rPr lang="lt-LT" sz="2500" i="0">
                <a:solidFill>
                  <a:srgbClr val="333333"/>
                </a:solidFill>
                <a:effectLst/>
                <a:latin typeface="Source Sans Pro" panose="020B0503030403020204" pitchFamily="34" charset="0"/>
                <a:hlinkClick r:id="rId3"/>
              </a:rPr>
              <a:t>Projekto duomenys</a:t>
            </a:r>
            <a:endParaRPr lang="lt-LT" sz="2500"/>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400794"/>
            <a:ext cx="6928142" cy="4666662"/>
          </a:xfrm>
        </p:spPr>
        <p:txBody>
          <a:bodyPr vert="horz" wrap="square" lIns="0" tIns="0" rIns="0" bIns="0" rtlCol="0" anchor="t">
            <a:spAutoFit/>
          </a:bodyPr>
          <a:lstStyle/>
          <a:p>
            <a:pPr marL="57150" indent="0" defTabSz="914400">
              <a:lnSpc>
                <a:spcPct val="110000"/>
              </a:lnSpc>
              <a:buNone/>
            </a:pPr>
            <a:endParaRPr lang="en-US" sz="1000" dirty="0">
              <a:solidFill>
                <a:schemeClr val="tx1"/>
              </a:solidFill>
              <a:latin typeface="+mn-lt"/>
              <a:cs typeface="+mn-cs"/>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Įrašomas trumpas ir aiškus, nusakantis projekto idėją projekto pavadinimas;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Projekto aprašyme teikiama glausta informacija apie pareiškėjo ir partnerio(-</a:t>
            </a:r>
            <a:r>
              <a:rPr lang="lt-LT" sz="1800" dirty="0" err="1">
                <a:solidFill>
                  <a:srgbClr val="000000"/>
                </a:solidFill>
                <a:latin typeface="Times New Roman" panose="02020603050405020304" pitchFamily="18" charset="0"/>
                <a:cs typeface="Times New Roman" panose="02020603050405020304" pitchFamily="18" charset="0"/>
              </a:rPr>
              <a:t>ių</a:t>
            </a:r>
            <a:r>
              <a:rPr lang="lt-LT" sz="1800" dirty="0">
                <a:solidFill>
                  <a:srgbClr val="000000"/>
                </a:solidFill>
                <a:latin typeface="Times New Roman" panose="02020603050405020304" pitchFamily="18" charset="0"/>
                <a:cs typeface="Times New Roman" panose="02020603050405020304" pitchFamily="18" charset="0"/>
              </a:rPr>
              <a:t>) organizacijos veiklos sritis, pagrindinius tikslus, patirtis ir stiprybes;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Projekto tikslo laukelyje įrašomas trumpas, aiškus vienas sakinys, apibrėžiantis, kokį konkretų pokytį ar rezultatą siekiama pasiekti įgyvendinus projektą;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Laukelyje „Suplanuotas biudžetas“ įrašoma bendra projekto suma (cento tikslumu), sutampanti su paraiškos sąmatoje  nurodyta bendra projekto suma;</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Projekto pradžios ir pabaigos datos laukeliuose nurodomas projekto įgyvendinimo laikotarpis.</a:t>
            </a:r>
          </a:p>
        </p:txBody>
      </p:sp>
      <p:grpSp>
        <p:nvGrpSpPr>
          <p:cNvPr id="14" name="Group 13">
            <a:extLst>
              <a:ext uri="{FF2B5EF4-FFF2-40B4-BE49-F238E27FC236}">
                <a16:creationId xmlns:a16="http://schemas.microsoft.com/office/drawing/2014/main" id="{6B23BBCF-B5E5-4BB2-11E0-BC2BBDC44BAB}"/>
              </a:ext>
            </a:extLst>
          </p:cNvPr>
          <p:cNvGrpSpPr/>
          <p:nvPr/>
        </p:nvGrpSpPr>
        <p:grpSpPr>
          <a:xfrm>
            <a:off x="187976" y="0"/>
            <a:ext cx="707082" cy="6858000"/>
            <a:chOff x="187976" y="0"/>
            <a:chExt cx="707082" cy="6858000"/>
          </a:xfrm>
        </p:grpSpPr>
        <p:sp>
          <p:nvSpPr>
            <p:cNvPr id="5" name="Flowchart: Connector 4">
              <a:extLst>
                <a:ext uri="{FF2B5EF4-FFF2-40B4-BE49-F238E27FC236}">
                  <a16:creationId xmlns:a16="http://schemas.microsoft.com/office/drawing/2014/main" id="{228ECE83-641C-F4ED-E17A-642CDF7C5CF2}"/>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2</a:t>
              </a:r>
            </a:p>
          </p:txBody>
        </p:sp>
        <p:cxnSp>
          <p:nvCxnSpPr>
            <p:cNvPr id="6" name="Straight Connector 5">
              <a:extLst>
                <a:ext uri="{FF2B5EF4-FFF2-40B4-BE49-F238E27FC236}">
                  <a16:creationId xmlns:a16="http://schemas.microsoft.com/office/drawing/2014/main" id="{54D916E1-4E33-2B9D-D923-E923F4FE587B}"/>
                </a:ext>
              </a:extLst>
            </p:cNvPr>
            <p:cNvCxnSpPr>
              <a:cxnSpLocks/>
              <a:stCxn id="5"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98BFFEBE-D523-4FAA-3F76-052FA36798AF}"/>
                </a:ext>
              </a:extLst>
            </p:cNvPr>
            <p:cNvCxnSpPr>
              <a:stCxn id="5"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Tree>
    <p:extLst>
      <p:ext uri="{BB962C8B-B14F-4D97-AF65-F5344CB8AC3E}">
        <p14:creationId xmlns:p14="http://schemas.microsoft.com/office/powerpoint/2010/main" val="3085746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736892" y="508036"/>
            <a:ext cx="5670216" cy="384721"/>
          </a:xfrm>
        </p:spPr>
        <p:txBody>
          <a:body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hlinkClick r:id="rId3"/>
              </a:rPr>
              <a:t>1. Informacija apie Pareiškėją</a:t>
            </a:r>
            <a:endParaRPr lang="lt-LT" sz="2500">
              <a:latin typeface="Source Sans Pro" panose="020B0503030403020204" pitchFamily="34" charset="0"/>
              <a:ea typeface="Source Sans Pro" panose="020B0503030403020204" pitchFamily="34" charset="0"/>
            </a:endParaRPr>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1694759"/>
          </a:xfrm>
        </p:spPr>
        <p:txBody>
          <a:bodyPr/>
          <a:lstStyle/>
          <a:p>
            <a:pPr indent="-228600" defTabSz="914400">
              <a:lnSpc>
                <a:spcPct val="110000"/>
              </a:lnSpc>
              <a:buFont typeface="Wingdings" panose="05000000000000000000" pitchFamily="2" charset="2"/>
              <a:buChar char="Ø"/>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en-US" sz="1000">
              <a:solidFill>
                <a:schemeClr val="tx1"/>
              </a:solidFill>
              <a:latin typeface="+mn-lt"/>
              <a:cs typeface="+mn-cs"/>
            </a:endParaRPr>
          </a:p>
          <a:p>
            <a:endParaRPr lang="lt-LT"/>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3</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895058" y="1615440"/>
            <a:ext cx="6935485" cy="3962400"/>
          </a:xfrm>
        </p:spPr>
        <p:txBody>
          <a:bodyPr vert="horz" lIns="91440" tIns="45720" rIns="91440" bIns="45720" rtlCol="0" anchor="t">
            <a:no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Įsivertinama ir pažymima, jog pareiškėjo organizacija atitinka Nevyriausybinių organizacijų institucinio stiprinimo projektų atrankos konkurso organizavimo 2027-2028 metais nuostatų reikalavimus. Jei organizacija neatitinka bent vienos iš nurodytų reikalavimų, ji negali teikti paraiškos;</a:t>
            </a:r>
            <a:endParaRPr lang="en-US" sz="1800" dirty="0">
              <a:solidFill>
                <a:srgbClr val="000000"/>
              </a:solidFill>
              <a:latin typeface="Times New Roman" panose="02020603050405020304" pitchFamily="18" charset="0"/>
              <a:cs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Įkopijuojama </a:t>
            </a:r>
            <a:r>
              <a:rPr lang="lt-LT" sz="1800" b="1" dirty="0">
                <a:solidFill>
                  <a:srgbClr val="000000"/>
                </a:solidFill>
                <a:latin typeface="Times New Roman" panose="02020603050405020304" pitchFamily="18" charset="0"/>
                <a:cs typeface="Times New Roman" panose="02020603050405020304" pitchFamily="18" charset="0"/>
              </a:rPr>
              <a:t>aktyvi ir tiksli nuoroda</a:t>
            </a:r>
            <a:r>
              <a:rPr lang="lt-LT" sz="1800" dirty="0">
                <a:solidFill>
                  <a:srgbClr val="000000"/>
                </a:solidFill>
                <a:latin typeface="Times New Roman" panose="02020603050405020304" pitchFamily="18" charset="0"/>
                <a:cs typeface="Times New Roman" panose="02020603050405020304" pitchFamily="18" charset="0"/>
              </a:rPr>
              <a:t>, leidžianti susipažinti su viešai pareiškėjo internetiniame puslapyje (jei jį turi) paskelbta informacija apie pareiškėjo įgyvendinamus ar įgyvendintus projektus;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Patvirtinama, kad pareiškėjas, įskaitant filialus ir atstovybes, konkursui pateikė tik vieną paraišką;</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Patvirtinama, kad pareiškėjo projektu prašoma valstybės biudžeto lėšų suma patenka į nurodytus intervalus.</a:t>
            </a:r>
          </a:p>
          <a:p>
            <a:pPr marL="342900" indent="-342900" algn="just" defTabSz="914400">
              <a:lnSpc>
                <a:spcPct val="110000"/>
              </a:lnSpc>
              <a:buClr>
                <a:srgbClr val="0070C0"/>
              </a:buClr>
              <a:buFont typeface="Wingdings" panose="05000000000000000000" pitchFamily="2" charset="2"/>
              <a:buChar char="Ø"/>
            </a:pPr>
            <a:endParaRPr lang="lt-LT" sz="19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Clr>
                <a:srgbClr val="0070C0"/>
              </a:buClr>
              <a:buFont typeface="Wingdings" panose="05000000000000000000" pitchFamily="2" charset="2"/>
              <a:buChar char="Ø"/>
            </a:pPr>
            <a:endParaRPr lang="lt-LT" sz="19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Clr>
                <a:srgbClr val="0070C0"/>
              </a:buClr>
              <a:buFont typeface="Wingdings" panose="05000000000000000000" pitchFamily="2" charset="2"/>
              <a:buChar char="Ø"/>
            </a:pPr>
            <a:endParaRPr lang="lt-LT" sz="19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Font typeface="+mj-lt"/>
              <a:buAutoNum type="arabicPeriod"/>
            </a:pPr>
            <a:endParaRPr lang="en-US" sz="1900" dirty="0">
              <a:solidFill>
                <a:schemeClr val="tx1"/>
              </a:solidFill>
              <a:latin typeface="Times New Roman" panose="02020603050405020304" pitchFamily="18" charset="0"/>
              <a:cs typeface="Times New Roman" panose="02020603050405020304" pitchFamily="18" charset="0"/>
            </a:endParaRPr>
          </a:p>
          <a:p>
            <a:pPr indent="-228600" algn="just" defTabSz="914400">
              <a:lnSpc>
                <a:spcPct val="110000"/>
              </a:lnSpc>
              <a:buFont typeface="Wingdings" panose="05000000000000000000" pitchFamily="2" charset="2"/>
              <a:buChar char="§"/>
            </a:pPr>
            <a:endParaRPr lang="en-US" sz="1900" dirty="0">
              <a:solidFill>
                <a:schemeClr val="tx1"/>
              </a:solidFill>
              <a:latin typeface="+mn-lt"/>
              <a:cs typeface="+mn-cs"/>
            </a:endParaRPr>
          </a:p>
        </p:txBody>
      </p:sp>
    </p:spTree>
    <p:extLst>
      <p:ext uri="{BB962C8B-B14F-4D97-AF65-F5344CB8AC3E}">
        <p14:creationId xmlns:p14="http://schemas.microsoft.com/office/powerpoint/2010/main" val="2254650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109133" y="508036"/>
            <a:ext cx="7139809" cy="384721"/>
          </a:xfrm>
        </p:spPr>
        <p:txBody>
          <a:body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hlinkClick r:id="rId2"/>
              </a:rPr>
              <a:t>2. Informacija apie Partnerį</a:t>
            </a:r>
            <a:endParaRPr lang="lt-LT" sz="2500">
              <a:latin typeface="Source Sans Pro" panose="020B0503030403020204" pitchFamily="34" charset="0"/>
              <a:ea typeface="Source Sans Pro" panose="020B0503030403020204" pitchFamily="34" charset="0"/>
            </a:endParaRPr>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1694759"/>
          </a:xfrm>
        </p:spPr>
        <p:txBody>
          <a:bodyPr/>
          <a:lstStyle/>
          <a:p>
            <a:pPr indent="-228600" defTabSz="914400">
              <a:lnSpc>
                <a:spcPct val="110000"/>
              </a:lnSpc>
              <a:buFont typeface="Wingdings" panose="05000000000000000000" pitchFamily="2" charset="2"/>
              <a:buChar char="Ø"/>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en-US" sz="1000">
              <a:solidFill>
                <a:schemeClr val="tx1"/>
              </a:solidFill>
              <a:latin typeface="+mn-lt"/>
              <a:cs typeface="+mn-cs"/>
            </a:endParaRPr>
          </a:p>
          <a:p>
            <a:endParaRPr lang="lt-LT"/>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3</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871461" y="1129927"/>
            <a:ext cx="7731022" cy="4925908"/>
          </a:xfrm>
        </p:spPr>
        <p:txBody>
          <a:bodyPr vert="horz" lIns="91440" tIns="45720" rIns="91440" bIns="45720" rtlCol="0" anchor="t">
            <a:normAutofit fontScale="92500" lnSpcReduction="20000"/>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Pažymima, ar paraiška teikiama su partneriais. Jeigu teikiama be jų, paraiškos laukas „Informacija apie partnerį (-</a:t>
            </a:r>
            <a:r>
              <a:rPr lang="lt-LT" sz="1800" dirty="0" err="1">
                <a:solidFill>
                  <a:srgbClr val="000000"/>
                </a:solidFill>
                <a:latin typeface="Times New Roman" panose="02020603050405020304" pitchFamily="18" charset="0"/>
                <a:cs typeface="Times New Roman" panose="02020603050405020304" pitchFamily="18" charset="0"/>
              </a:rPr>
              <a:t>ius</a:t>
            </a:r>
            <a:r>
              <a:rPr lang="lt-LT" sz="1800" dirty="0">
                <a:solidFill>
                  <a:srgbClr val="000000"/>
                </a:solidFill>
                <a:latin typeface="Times New Roman" panose="02020603050405020304" pitchFamily="18" charset="0"/>
                <a:cs typeface="Times New Roman" panose="02020603050405020304" pitchFamily="18" charset="0"/>
              </a:rPr>
              <a:t>)“ nepildomas;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Įrašomi partnerio(-</a:t>
            </a:r>
            <a:r>
              <a:rPr lang="lt-LT" sz="1800" dirty="0" err="1">
                <a:solidFill>
                  <a:srgbClr val="000000"/>
                </a:solidFill>
                <a:latin typeface="Times New Roman" panose="02020603050405020304" pitchFamily="18" charset="0"/>
                <a:cs typeface="Times New Roman" panose="02020603050405020304" pitchFamily="18" charset="0"/>
              </a:rPr>
              <a:t>ių</a:t>
            </a:r>
            <a:r>
              <a:rPr lang="lt-LT" sz="1800" dirty="0">
                <a:solidFill>
                  <a:srgbClr val="000000"/>
                </a:solidFill>
                <a:latin typeface="Times New Roman" panose="02020603050405020304" pitchFamily="18" charset="0"/>
                <a:cs typeface="Times New Roman" panose="02020603050405020304" pitchFamily="18" charset="0"/>
              </a:rPr>
              <a:t>) pavadinimas, juridinio asmens kodas, adresas, telefono numeris;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Pažymima, ar partneris(-</a:t>
            </a:r>
            <a:r>
              <a:rPr lang="lt-LT" sz="1800" dirty="0" err="1">
                <a:solidFill>
                  <a:srgbClr val="000000"/>
                </a:solidFill>
                <a:latin typeface="Times New Roman" panose="02020603050405020304" pitchFamily="18" charset="0"/>
                <a:cs typeface="Times New Roman" panose="02020603050405020304" pitchFamily="18" charset="0"/>
              </a:rPr>
              <a:t>iai</a:t>
            </a:r>
            <a:r>
              <a:rPr lang="lt-LT" sz="1800" dirty="0">
                <a:solidFill>
                  <a:srgbClr val="000000"/>
                </a:solidFill>
                <a:latin typeface="Times New Roman" panose="02020603050405020304" pitchFamily="18" charset="0"/>
                <a:cs typeface="Times New Roman" panose="02020603050405020304" pitchFamily="18" charset="0"/>
              </a:rPr>
              <a:t>) atitinka Nevyriausybinių organizacijų institucinio stiprinimo projektų atrankos konkurso organizavimo 2027-2028 metais nuostatų reikalavimus. Jei organizacija neatitinka bent vienos iš nurodytų reikalavimų, ji negali būti projekto partneriu;</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Įkopijuojama </a:t>
            </a:r>
            <a:r>
              <a:rPr lang="lt-LT" sz="1800" b="1" dirty="0">
                <a:solidFill>
                  <a:srgbClr val="000000"/>
                </a:solidFill>
                <a:latin typeface="Times New Roman" panose="02020603050405020304" pitchFamily="18" charset="0"/>
                <a:cs typeface="Times New Roman" panose="02020603050405020304" pitchFamily="18" charset="0"/>
              </a:rPr>
              <a:t>aktyvi ir tiksli nuoroda</a:t>
            </a:r>
            <a:r>
              <a:rPr lang="lt-LT" sz="1800" dirty="0">
                <a:solidFill>
                  <a:srgbClr val="000000"/>
                </a:solidFill>
                <a:latin typeface="Times New Roman" panose="02020603050405020304" pitchFamily="18" charset="0"/>
                <a:cs typeface="Times New Roman" panose="02020603050405020304" pitchFamily="18" charset="0"/>
              </a:rPr>
              <a:t>, leidžianti susipažinti su viešai partnerio internetiniame puslapyje (jei jį turi) paskelbta informacija apie partnerio įgyvendinamus ar įgyvendintus projektus;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Aprašomas kiekvieno iš partnerių pasirinkimo pagrįstumas.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Įrašoma partneriui numatyta bendra suma projekto veikloms įgyvendinti</a:t>
            </a:r>
            <a:r>
              <a:rPr lang="lt-LT" sz="1600" dirty="0">
                <a:solidFill>
                  <a:schemeClr val="tx1"/>
                </a:solidFill>
                <a:latin typeface="Times New Roman"/>
                <a:cs typeface="Times New Roman"/>
              </a:rPr>
              <a:t>.</a:t>
            </a:r>
            <a:r>
              <a:rPr lang="lt-LT" sz="1400" dirty="0">
                <a:solidFill>
                  <a:schemeClr val="tx1"/>
                </a:solidFill>
                <a:latin typeface="Times New Roman"/>
                <a:cs typeface="Times New Roman"/>
              </a:rPr>
              <a:t> </a:t>
            </a:r>
            <a:r>
              <a:rPr lang="lt-LT" sz="1400" dirty="0">
                <a:latin typeface="Times New Roman"/>
                <a:cs typeface="Times New Roman"/>
              </a:rPr>
              <a:t>Vienam partneriui negali būti numatyta mažiau nei 10 procentų ir daugiau nei 40 procentų projektui įgyvendinti skirtų lėšų.  </a:t>
            </a:r>
            <a:r>
              <a:rPr lang="lt-LT" sz="1400" dirty="0">
                <a:solidFill>
                  <a:schemeClr val="tx1"/>
                </a:solidFill>
                <a:latin typeface="Times New Roman"/>
                <a:cs typeface="Times New Roman"/>
              </a:rPr>
              <a:t> </a:t>
            </a:r>
            <a:r>
              <a:rPr lang="lt-LT" sz="1400" dirty="0">
                <a:latin typeface="Times New Roman"/>
                <a:cs typeface="Times New Roman"/>
              </a:rPr>
              <a:t>Partneriui skirtą sumą(-</a:t>
            </a:r>
            <a:r>
              <a:rPr lang="lt-LT" sz="1400" dirty="0" err="1">
                <a:latin typeface="Times New Roman"/>
                <a:cs typeface="Times New Roman"/>
              </a:rPr>
              <a:t>as</a:t>
            </a:r>
            <a:r>
              <a:rPr lang="lt-LT" sz="1400" dirty="0">
                <a:latin typeface="Times New Roman"/>
                <a:cs typeface="Times New Roman"/>
              </a:rPr>
              <a:t>) taip pat privaloma sąmatoje išskirti atskiroje(-</a:t>
            </a:r>
            <a:r>
              <a:rPr lang="lt-LT" sz="1400" dirty="0" err="1">
                <a:latin typeface="Times New Roman"/>
                <a:cs typeface="Times New Roman"/>
              </a:rPr>
              <a:t>se</a:t>
            </a:r>
            <a:r>
              <a:rPr lang="lt-LT" sz="1400" dirty="0">
                <a:latin typeface="Times New Roman"/>
                <a:cs typeface="Times New Roman"/>
              </a:rPr>
              <a:t>) eilutėje(-</a:t>
            </a:r>
            <a:r>
              <a:rPr lang="lt-LT" sz="1400" dirty="0" err="1">
                <a:latin typeface="Times New Roman"/>
                <a:cs typeface="Times New Roman"/>
              </a:rPr>
              <a:t>se</a:t>
            </a:r>
            <a:r>
              <a:rPr lang="lt-LT" sz="1400" dirty="0">
                <a:latin typeface="Times New Roman"/>
                <a:cs typeface="Times New Roman"/>
              </a:rPr>
              <a:t>) stulpelyje „Prekės ar paslaugos pavadinimas“ nurodant partnerio pavadinimą. Šioje skiltyje nurodyta bendra suma privalo sutapti su sąmatoje nurodyta suma (sumomis) centų tikslumu. </a:t>
            </a:r>
            <a:endParaRPr lang="lt-LT" sz="1400" dirty="0">
              <a:solidFill>
                <a:schemeClr val="tx1"/>
              </a:solidFill>
              <a:latin typeface="Times New Roman"/>
              <a:cs typeface="Times New Roman"/>
            </a:endParaRPr>
          </a:p>
          <a:p>
            <a:pPr marL="342900" indent="-342900" algn="just" defTabSz="914400">
              <a:lnSpc>
                <a:spcPct val="110000"/>
              </a:lnSpc>
              <a:buClr>
                <a:srgbClr val="0070C0"/>
              </a:buClr>
              <a:buFont typeface="Wingdings" panose="05000000000000000000" pitchFamily="2" charset="2"/>
              <a:buChar char="Ø"/>
            </a:pPr>
            <a:endParaRPr lang="lt-LT" sz="14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Clr>
                <a:srgbClr val="0070C0"/>
              </a:buClr>
              <a:buFont typeface="Wingdings" panose="05000000000000000000" pitchFamily="2" charset="2"/>
              <a:buChar char="Ø"/>
            </a:pPr>
            <a:endParaRPr lang="lt-LT" sz="14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Clr>
                <a:srgbClr val="0070C0"/>
              </a:buClr>
              <a:buFont typeface="Wingdings" panose="05000000000000000000" pitchFamily="2" charset="2"/>
              <a:buChar char="Ø"/>
            </a:pPr>
            <a:endParaRPr lang="lt-LT" sz="14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Clr>
                <a:srgbClr val="0070C0"/>
              </a:buClr>
              <a:buFont typeface="Wingdings" panose="05000000000000000000" pitchFamily="2" charset="2"/>
              <a:buChar char="Ø"/>
            </a:pPr>
            <a:endParaRPr lang="lt-LT" sz="14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Clr>
                <a:srgbClr val="0070C0"/>
              </a:buClr>
              <a:buFont typeface="Wingdings" panose="05000000000000000000" pitchFamily="2" charset="2"/>
              <a:buChar char="Ø"/>
            </a:pPr>
            <a:endParaRPr lang="lt-LT" sz="1400" dirty="0">
              <a:solidFill>
                <a:schemeClr val="tx1"/>
              </a:solidFill>
              <a:latin typeface="Times New Roman" panose="02020603050405020304" pitchFamily="18" charset="0"/>
              <a:cs typeface="Times New Roman" panose="02020603050405020304" pitchFamily="18" charset="0"/>
            </a:endParaRPr>
          </a:p>
          <a:p>
            <a:pPr marL="342900" indent="-342900" algn="just" defTabSz="914400">
              <a:lnSpc>
                <a:spcPct val="110000"/>
              </a:lnSpc>
              <a:buFont typeface="+mj-lt"/>
              <a:buAutoNum type="arabicPeriod"/>
            </a:pPr>
            <a:endParaRPr lang="en-US" sz="1400" dirty="0">
              <a:solidFill>
                <a:schemeClr val="tx1"/>
              </a:solidFill>
              <a:latin typeface="Times New Roman" panose="02020603050405020304" pitchFamily="18" charset="0"/>
              <a:cs typeface="Times New Roman" panose="02020603050405020304" pitchFamily="18" charset="0"/>
            </a:endParaRPr>
          </a:p>
          <a:p>
            <a:pPr indent="-228600" algn="just" defTabSz="914400">
              <a:lnSpc>
                <a:spcPct val="110000"/>
              </a:lnSpc>
              <a:buFont typeface="Wingdings" panose="05000000000000000000" pitchFamily="2" charset="2"/>
              <a:buChar char="§"/>
            </a:pPr>
            <a:endParaRPr lang="en-US" sz="1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2341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474237" y="508036"/>
            <a:ext cx="6176243" cy="769441"/>
          </a:xfrm>
        </p:spPr>
        <p:txBody>
          <a:bodyPr/>
          <a:lstStyle/>
          <a:p>
            <a:pPr algn="ctr"/>
            <a:r>
              <a:rPr lang="lt-LT" sz="23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hlinkClick r:id="rId2"/>
              </a:rPr>
              <a:t>3. </a:t>
            </a:r>
            <a:r>
              <a:rPr lang="lt-LT" sz="25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hlinkClick r:id="rId2"/>
              </a:rPr>
              <a:t>Projektu sprendžiamo organizacijos iššūkio aprašymas</a:t>
            </a:r>
            <a:endParaRPr lang="lt-LT" sz="2500" dirty="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1694759"/>
          </a:xfrm>
        </p:spPr>
        <p:txBody>
          <a:bodyPr/>
          <a:lstStyle/>
          <a:p>
            <a:pPr indent="-228600" defTabSz="914400">
              <a:lnSpc>
                <a:spcPct val="110000"/>
              </a:lnSpc>
              <a:buFont typeface="Wingdings" panose="05000000000000000000" pitchFamily="2" charset="2"/>
              <a:buChar char="Ø"/>
            </a:pPr>
            <a:endParaRPr lang="en-US" sz="1000" dirty="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dirty="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dirty="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dirty="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en-US" sz="1000" dirty="0">
              <a:solidFill>
                <a:schemeClr val="tx1"/>
              </a:solidFill>
              <a:latin typeface="+mn-lt"/>
              <a:cs typeface="+mn-cs"/>
            </a:endParaRPr>
          </a:p>
          <a:p>
            <a:endParaRPr lang="lt-LT" dirty="0"/>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3</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895056" y="1542641"/>
            <a:ext cx="7002339" cy="1163460"/>
          </a:xfrm>
        </p:spPr>
        <p:txBody>
          <a:bodyPr vert="horz" lIns="91440" tIns="45720" rIns="91440" bIns="45720" rtlCol="0" anchor="t">
            <a:normAutofit fontScale="92500" lnSpcReduction="20000"/>
          </a:bodyPr>
          <a:lstStyle/>
          <a:p>
            <a:pPr marL="355600" indent="-269875" algn="just">
              <a:lnSpc>
                <a:spcPct val="140000"/>
              </a:lnSpc>
              <a:spcBef>
                <a:spcPts val="0"/>
              </a:spcBef>
              <a:spcAft>
                <a:spcPts val="400"/>
              </a:spcAft>
              <a:buClr>
                <a:srgbClr val="0070C0"/>
              </a:buClr>
              <a:buFont typeface="Wingdings" panose="05000000000000000000" pitchFamily="2" charset="2"/>
              <a:buChar char="Ø"/>
              <a:tabLst>
                <a:tab pos="270510" algn="l"/>
                <a:tab pos="900430" algn="l"/>
              </a:tabLst>
            </a:pPr>
            <a:r>
              <a:rPr lang="lt-LT" sz="1900" dirty="0">
                <a:solidFill>
                  <a:srgbClr val="000000"/>
                </a:solidFill>
                <a:latin typeface="Times New Roman" panose="02020603050405020304" pitchFamily="18" charset="0"/>
                <a:cs typeface="Times New Roman" panose="02020603050405020304" pitchFamily="18" charset="0"/>
              </a:rPr>
              <a:t>Glaustai aprašomas iššūkis, su kuriuo susiduria pareiškėjo organizacija ir kurį siekiama išspręsti šiuo projektu, nurodant jo aplinkybes, apimtis, poveikį, ir kodėl būtina jį spręsti.</a:t>
            </a:r>
            <a:endParaRPr lang="en-US" sz="1900" dirty="0">
              <a:solidFill>
                <a:srgbClr val="000000"/>
              </a:solidFill>
              <a:latin typeface="Times New Roman" panose="02020603050405020304" pitchFamily="18" charset="0"/>
              <a:cs typeface="Times New Roman" panose="02020603050405020304" pitchFamily="18" charset="0"/>
            </a:endParaRPr>
          </a:p>
          <a:p>
            <a:pPr defTabSz="914400">
              <a:lnSpc>
                <a:spcPct val="110000"/>
              </a:lnSpc>
            </a:pPr>
            <a:endParaRPr lang="en-US" sz="1200" dirty="0">
              <a:solidFill>
                <a:schemeClr val="tx1"/>
              </a:solidFill>
              <a:latin typeface="+mn-lt"/>
              <a:cs typeface="+mn-cs"/>
            </a:endParaRPr>
          </a:p>
        </p:txBody>
      </p:sp>
      <p:sp>
        <p:nvSpPr>
          <p:cNvPr id="14" name="Title 1">
            <a:extLst>
              <a:ext uri="{FF2B5EF4-FFF2-40B4-BE49-F238E27FC236}">
                <a16:creationId xmlns:a16="http://schemas.microsoft.com/office/drawing/2014/main" id="{029B99C8-998D-8B96-7A97-3CFF662B3E61}"/>
              </a:ext>
            </a:extLst>
          </p:cNvPr>
          <p:cNvSpPr txBox="1">
            <a:spLocks/>
          </p:cNvSpPr>
          <p:nvPr/>
        </p:nvSpPr>
        <p:spPr>
          <a:xfrm>
            <a:off x="1058475" y="3429000"/>
            <a:ext cx="6603568" cy="384721"/>
          </a:xfrm>
          <a:prstGeom prst="rect">
            <a:avLst/>
          </a:prstGeom>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cap="none" spc="-113">
                <a:solidFill>
                  <a:srgbClr val="5E5E5E"/>
                </a:solidFill>
                <a:effectLst/>
                <a:latin typeface="Arial" panose="020B0604020202020204" pitchFamily="34" charset="0"/>
                <a:ea typeface="+mj-ea"/>
                <a:cs typeface="Arial" panose="020B0604020202020204" pitchFamily="34" charset="0"/>
              </a:defRPr>
            </a:lvl1pPr>
          </a:lstStyle>
          <a:p>
            <a:pPr algn="ctr"/>
            <a:r>
              <a:rPr lang="lt-LT" sz="2500"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4. </a:t>
            </a:r>
            <a:r>
              <a:rPr lang="en-US" sz="2500" dirty="0" err="1">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Institucinio</a:t>
            </a:r>
            <a:r>
              <a:rPr lang="en-US" sz="2500"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 </a:t>
            </a:r>
            <a:r>
              <a:rPr lang="en-US" sz="2500" dirty="0" err="1">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stiprinimo</a:t>
            </a:r>
            <a:r>
              <a:rPr lang="en-US" sz="2500"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 </a:t>
            </a:r>
            <a:r>
              <a:rPr lang="en-US" sz="2500" dirty="0" err="1">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kryptis</a:t>
            </a:r>
            <a:endParaRPr lang="lt-LT" sz="2500"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3175C52-2DFB-6FDA-9793-1FB2699DF127}"/>
              </a:ext>
            </a:extLst>
          </p:cNvPr>
          <p:cNvSpPr txBox="1"/>
          <p:nvPr/>
        </p:nvSpPr>
        <p:spPr>
          <a:xfrm>
            <a:off x="895058" y="4073929"/>
            <a:ext cx="6851080" cy="2013821"/>
          </a:xfrm>
          <a:prstGeom prst="rect">
            <a:avLst/>
          </a:prstGeom>
          <a:noFill/>
        </p:spPr>
        <p:txBody>
          <a:bodyPr wrap="square" lIns="91440" tIns="45720" rIns="91440" bIns="45720" anchor="t">
            <a:spAutoFit/>
          </a:bodyPr>
          <a:lstStyle/>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dirty="0">
                <a:solidFill>
                  <a:srgbClr val="000000"/>
                </a:solidFill>
                <a:latin typeface="Times New Roman" panose="02020603050405020304" pitchFamily="18" charset="0"/>
                <a:cs typeface="Times New Roman" panose="02020603050405020304" pitchFamily="18" charset="0"/>
              </a:rPr>
              <a:t>Pažymima tik viena iš išvardintų institucinio stiprinimo krypčių;</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dirty="0">
                <a:solidFill>
                  <a:srgbClr val="000000"/>
                </a:solidFill>
                <a:latin typeface="Times New Roman" panose="02020603050405020304" pitchFamily="18" charset="0"/>
                <a:cs typeface="Times New Roman" panose="02020603050405020304" pitchFamily="18" charset="0"/>
              </a:rPr>
              <a:t>Pasirinkta institucinio stiprinimo kryptis turi būti logiškai susijusi su aprašytu iššūkiu – ji turi padėti spręsti nurodytą situaciją, prisidėti prie pokyčio arba sustiprinti organizacijos gebėjimus susidoroti su iššūkiu.</a:t>
            </a:r>
            <a:endParaRPr lang="en-US" dirty="0">
              <a:solidFill>
                <a:srgbClr val="000000"/>
              </a:solidFill>
              <a:latin typeface="Times New Roman" panose="02020603050405020304" pitchFamily="18" charset="0"/>
              <a:cs typeface="Times New Roman" panose="02020603050405020304" pitchFamily="18" charset="0"/>
            </a:endParaRPr>
          </a:p>
          <a:p>
            <a:pPr defTabSz="914400">
              <a:lnSpc>
                <a:spcPct val="110000"/>
              </a:lnSpc>
            </a:pPr>
            <a:endParaRPr lang="en-US" sz="1000" dirty="0">
              <a:solidFill>
                <a:schemeClr val="tx1"/>
              </a:solidFill>
              <a:latin typeface="+mn-lt"/>
              <a:cs typeface="+mn-cs"/>
            </a:endParaRPr>
          </a:p>
        </p:txBody>
      </p:sp>
    </p:spTree>
    <p:extLst>
      <p:ext uri="{BB962C8B-B14F-4D97-AF65-F5344CB8AC3E}">
        <p14:creationId xmlns:p14="http://schemas.microsoft.com/office/powerpoint/2010/main" val="2451496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1694759"/>
          </a:xfrm>
        </p:spPr>
        <p:txBody>
          <a:bodyPr/>
          <a:lstStyle/>
          <a:p>
            <a:pPr indent="-228600" defTabSz="914400">
              <a:lnSpc>
                <a:spcPct val="110000"/>
              </a:lnSpc>
              <a:buFont typeface="Wingdings" panose="05000000000000000000" pitchFamily="2" charset="2"/>
              <a:buChar char="Ø"/>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en-US" sz="1000">
              <a:solidFill>
                <a:schemeClr val="tx1"/>
              </a:solidFill>
              <a:latin typeface="+mn-lt"/>
              <a:cs typeface="+mn-cs"/>
            </a:endParaRPr>
          </a:p>
          <a:p>
            <a:endParaRPr lang="lt-LT"/>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3</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823122" y="1542640"/>
            <a:ext cx="7731022" cy="836666"/>
          </a:xfrm>
        </p:spPr>
        <p:txBody>
          <a:bodyPr vert="horz" lIns="91440" tIns="45720" rIns="91440" bIns="45720" rtlCol="0" anchor="t">
            <a:normAutofit/>
          </a:bodyPr>
          <a:lstStyle/>
          <a:p>
            <a:pPr marL="342900" indent="-342900" defTabSz="914400">
              <a:lnSpc>
                <a:spcPct val="110000"/>
              </a:lnSpc>
              <a:buFont typeface="+mj-lt"/>
              <a:buAutoNum type="arabicPeriod"/>
            </a:pPr>
            <a:endParaRPr lang="en-US" sz="1600">
              <a:solidFill>
                <a:schemeClr val="tx1"/>
              </a:solidFill>
              <a:latin typeface="Times New Roman" panose="02020603050405020304" pitchFamily="18" charset="0"/>
              <a:cs typeface="Times New Roman" panose="02020603050405020304" pitchFamily="18" charset="0"/>
            </a:endParaRPr>
          </a:p>
          <a:p>
            <a:pPr defTabSz="914400">
              <a:lnSpc>
                <a:spcPct val="110000"/>
              </a:lnSpc>
            </a:pPr>
            <a:endParaRPr lang="en-US" sz="1200">
              <a:solidFill>
                <a:schemeClr val="tx1"/>
              </a:solidFill>
              <a:latin typeface="+mn-lt"/>
              <a:cs typeface="+mn-cs"/>
            </a:endParaRPr>
          </a:p>
        </p:txBody>
      </p:sp>
      <p:sp>
        <p:nvSpPr>
          <p:cNvPr id="14" name="Title 1">
            <a:extLst>
              <a:ext uri="{FF2B5EF4-FFF2-40B4-BE49-F238E27FC236}">
                <a16:creationId xmlns:a16="http://schemas.microsoft.com/office/drawing/2014/main" id="{029B99C8-998D-8B96-7A97-3CFF662B3E61}"/>
              </a:ext>
            </a:extLst>
          </p:cNvPr>
          <p:cNvSpPr txBox="1">
            <a:spLocks/>
          </p:cNvSpPr>
          <p:nvPr/>
        </p:nvSpPr>
        <p:spPr>
          <a:xfrm>
            <a:off x="1164564" y="258423"/>
            <a:ext cx="6428792" cy="384721"/>
          </a:xfrm>
          <a:prstGeom prst="rect">
            <a:avLst/>
          </a:prstGeom>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cap="none" spc="-113">
                <a:solidFill>
                  <a:srgbClr val="5E5E5E"/>
                </a:solidFill>
                <a:effectLst/>
                <a:latin typeface="Arial" panose="020B0604020202020204" pitchFamily="34" charset="0"/>
                <a:ea typeface="+mj-ea"/>
                <a:cs typeface="Arial" panose="020B0604020202020204" pitchFamily="34" charset="0"/>
              </a:defRPr>
            </a:lvl1pPr>
          </a:lstStyle>
          <a:p>
            <a:pPr algn="ctr"/>
            <a:r>
              <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hlinkClick r:id="rId3"/>
              </a:rPr>
              <a:t>5. Veiklų planas</a:t>
            </a:r>
            <a:endParaRPr lang="lt-LT" sz="2500">
              <a:solidFill>
                <a:schemeClr val="tx1"/>
              </a:solidFill>
              <a:latin typeface="Source Sans Pro" panose="020B0503030403020204" pitchFamily="34" charset="0"/>
              <a:ea typeface="Source Sans Pro" panose="020B050303040302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C14CF0B3-4B66-4C66-63C5-A4B4793F5579}"/>
              </a:ext>
            </a:extLst>
          </p:cNvPr>
          <p:cNvSpPr txBox="1"/>
          <p:nvPr/>
        </p:nvSpPr>
        <p:spPr>
          <a:xfrm>
            <a:off x="614861" y="1071216"/>
            <a:ext cx="7186611" cy="5864619"/>
          </a:xfrm>
          <a:prstGeom prst="rect">
            <a:avLst/>
          </a:prstGeom>
          <a:noFill/>
        </p:spPr>
        <p:txBody>
          <a:bodyPr wrap="square" lIns="91440" tIns="45720" rIns="91440" bIns="45720" anchor="t">
            <a:spAutoFit/>
          </a:bodyPr>
          <a:lstStyle/>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Nurodoma, kurį Nuostatų 17 p. nurodytą veiklos tipą atitinka planuojama veikla, pvz.  Nuostatų 17.3. p. „NVO veiklos viešinimas“;</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Įrašoma veiklos, kuriai prašoma finansavimo lėšų, pavadinimas. Kiekviena veikla nurodoma atskiroje eilutėje;</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Aprašomos veiklos, kurių įgyvendinimui prašomos valstybės biudžeto lėšos;</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Nurodomas privalomas pasiekti esminio rodiklio numeris ir pavadinimas pagal Nuostatų 23.1 punktą (pvz. jeigu nurodote, kad jūsų įgyvendinama veikla atitinka Nuostatų 17.3. (NVO veiklos viešinimas) punkte nurodytą veiklą, tai privalomas pasiekti rodiklis nurodomas iš Nuostatų 23.1.3.p.);</a:t>
            </a:r>
          </a:p>
          <a:p>
            <a:pPr marL="355600" indent="-269875" algn="just" defTabSz="685800">
              <a:lnSpc>
                <a:spcPct val="100000"/>
              </a:lnSpc>
              <a:spcAft>
                <a:spcPts val="400"/>
              </a:spcAft>
              <a:buClr>
                <a:srgbClr val="0070C0"/>
              </a:buClr>
              <a:buSzPct val="110000"/>
              <a:buFont typeface="Wingdings" panose="05000000000000000000" pitchFamily="2" charset="2"/>
              <a:buChar char="Ø"/>
              <a:tabLst>
                <a:tab pos="270510" algn="l"/>
                <a:tab pos="900430" algn="l"/>
              </a:tabLst>
            </a:pPr>
            <a:r>
              <a:rPr lang="lt-LT" sz="1600" noProof="0" dirty="0">
                <a:solidFill>
                  <a:srgbClr val="000000"/>
                </a:solidFill>
                <a:latin typeface="Times New Roman" panose="02020603050405020304" pitchFamily="18" charset="0"/>
                <a:cs typeface="Times New Roman" panose="02020603050405020304" pitchFamily="18" charset="0"/>
              </a:rPr>
              <a:t>Pildant B konkurso paraišką, planuojant 2027 m. projekto veiklas</a:t>
            </a:r>
            <a:r>
              <a:rPr lang="lt-LT" sz="1600" dirty="0">
                <a:solidFill>
                  <a:srgbClr val="000000"/>
                </a:solidFill>
                <a:latin typeface="Times New Roman" panose="02020603050405020304" pitchFamily="18" charset="0"/>
                <a:cs typeface="Times New Roman" panose="02020603050405020304" pitchFamily="18" charset="0"/>
              </a:rPr>
              <a:t>,</a:t>
            </a:r>
            <a:r>
              <a:rPr lang="lt-LT" sz="1600" noProof="0" dirty="0">
                <a:solidFill>
                  <a:srgbClr val="000000"/>
                </a:solidFill>
                <a:latin typeface="Times New Roman" panose="02020603050405020304" pitchFamily="18" charset="0"/>
                <a:cs typeface="Times New Roman" panose="02020603050405020304" pitchFamily="18" charset="0"/>
              </a:rPr>
              <a:t> nurodomas tik per 2027 m. planuojami pasiekti rodikliai, o planuojant 2028 m. veiklas nurodomi tik per 2028 m. </a:t>
            </a:r>
            <a:r>
              <a:rPr lang="lt-LT" sz="1600" noProof="0">
                <a:solidFill>
                  <a:srgbClr val="000000"/>
                </a:solidFill>
                <a:latin typeface="Times New Roman" panose="02020603050405020304" pitchFamily="18" charset="0"/>
                <a:cs typeface="Times New Roman" panose="02020603050405020304" pitchFamily="18" charset="0"/>
              </a:rPr>
              <a:t>planuojami </a:t>
            </a:r>
            <a:r>
              <a:rPr lang="lt-LT" sz="1600" noProof="0" dirty="0">
                <a:solidFill>
                  <a:srgbClr val="000000"/>
                </a:solidFill>
                <a:latin typeface="Times New Roman" panose="02020603050405020304" pitchFamily="18" charset="0"/>
                <a:cs typeface="Times New Roman" panose="02020603050405020304" pitchFamily="18" charset="0"/>
              </a:rPr>
              <a:t>pasiekti rodikliai;</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Nurodomas siekiamo rodiklio pavadinimas ir siekiama rodiklio reikšmė, pvz. „viešinimo kampanijų skaičius“ ir šalia nurodomas planuojamas kompanijų skaičius;</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Nurodomi metų ketvirčiai, kuriais veikla bus įgyvendinama, pvz. I, II, IV ir nurodomas veiklos įgyvendintojo – pareiškėjo organizacijos ir/ar partnerio(-</a:t>
            </a:r>
            <a:r>
              <a:rPr lang="lt-LT" sz="1600" dirty="0" err="1">
                <a:solidFill>
                  <a:srgbClr val="000000"/>
                </a:solidFill>
                <a:latin typeface="Times New Roman" panose="02020603050405020304" pitchFamily="18" charset="0"/>
                <a:cs typeface="Times New Roman" panose="02020603050405020304" pitchFamily="18" charset="0"/>
              </a:rPr>
              <a:t>ių</a:t>
            </a:r>
            <a:r>
              <a:rPr lang="lt-LT" sz="1600" dirty="0">
                <a:solidFill>
                  <a:srgbClr val="000000"/>
                </a:solidFill>
                <a:latin typeface="Times New Roman" panose="02020603050405020304" pitchFamily="18" charset="0"/>
                <a:cs typeface="Times New Roman" panose="02020603050405020304" pitchFamily="18" charset="0"/>
              </a:rPr>
              <a:t>) pavadinimas.</a:t>
            </a:r>
          </a:p>
          <a:p>
            <a:pPr marL="57150" algn="just">
              <a:lnSpc>
                <a:spcPct val="110000"/>
              </a:lnSpc>
              <a:spcBef>
                <a:spcPts val="300"/>
              </a:spcBef>
              <a:spcAft>
                <a:spcPts val="300"/>
              </a:spcAft>
              <a:buClr>
                <a:srgbClr val="0070C0"/>
              </a:buClr>
              <a:tabLst>
                <a:tab pos="270510" algn="l"/>
                <a:tab pos="900430" algn="l"/>
              </a:tabLst>
            </a:pPr>
            <a:endParaRPr lang="lt-LT" sz="1300" noProof="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4188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248599" y="347324"/>
            <a:ext cx="6932645" cy="769441"/>
          </a:xfrm>
        </p:spPr>
        <p:txBody>
          <a:bodyPr/>
          <a:lstStyle/>
          <a:p>
            <a:pPr algn="ctr"/>
            <a:r>
              <a:rPr lang="lt-LT" sz="2500" noProof="0" dirty="0">
                <a:solidFill>
                  <a:srgbClr val="333333"/>
                </a:solidFill>
                <a:latin typeface="Source Sans Pro" panose="020B0503030403020204" pitchFamily="34" charset="0"/>
                <a:hlinkClick r:id="rId3"/>
              </a:rPr>
              <a:t>6</a:t>
            </a:r>
            <a:r>
              <a:rPr lang="lt-LT" sz="2500" b="1" i="0" noProof="0" dirty="0">
                <a:solidFill>
                  <a:srgbClr val="333333"/>
                </a:solidFill>
                <a:effectLst/>
                <a:latin typeface="Source Sans Pro" panose="020B0503030403020204" pitchFamily="34" charset="0"/>
                <a:hlinkClick r:id="rId3"/>
              </a:rPr>
              <a:t>. Projekt</a:t>
            </a:r>
            <a:r>
              <a:rPr lang="lt-LT" sz="2500" noProof="0" dirty="0">
                <a:solidFill>
                  <a:srgbClr val="333333"/>
                </a:solidFill>
                <a:latin typeface="Source Sans Pro" panose="020B0503030403020204" pitchFamily="34" charset="0"/>
                <a:hlinkClick r:id="rId3"/>
              </a:rPr>
              <a:t>o</a:t>
            </a:r>
            <a:r>
              <a:rPr lang="lt-LT" sz="2500" b="1" i="0" noProof="0" dirty="0">
                <a:solidFill>
                  <a:srgbClr val="333333"/>
                </a:solidFill>
                <a:effectLst/>
                <a:latin typeface="Source Sans Pro" panose="020B0503030403020204" pitchFamily="34" charset="0"/>
                <a:hlinkClick r:id="rId3"/>
              </a:rPr>
              <a:t> siekiamas poveikis  ir rezultatas tvariam organizacijos instituciniam stiprėjimui</a:t>
            </a:r>
            <a:endParaRPr lang="lt-LT" sz="2500" noProof="0" dirty="0">
              <a:latin typeface="Source Sans Pro" panose="020B0503030403020204" pitchFamily="34" charset="0"/>
              <a:ea typeface="Source Sans Pro" panose="020B0503030403020204" pitchFamily="34" charset="0"/>
            </a:endParaRPr>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1694759"/>
          </a:xfrm>
        </p:spPr>
        <p:txBody>
          <a:bodyPr/>
          <a:lstStyle/>
          <a:p>
            <a:pPr indent="-228600" defTabSz="914400">
              <a:lnSpc>
                <a:spcPct val="110000"/>
              </a:lnSpc>
              <a:buFont typeface="Wingdings" panose="05000000000000000000" pitchFamily="2" charset="2"/>
              <a:buChar char="Ø"/>
            </a:pPr>
            <a:endParaRPr lang="lt-LT" sz="1000" noProof="0" dirty="0">
              <a:solidFill>
                <a:schemeClr val="tx1"/>
              </a:solidFill>
              <a:latin typeface="+mn-lt"/>
              <a:cs typeface="+mn-cs"/>
            </a:endParaRPr>
          </a:p>
          <a:p>
            <a:pPr indent="-228600" defTabSz="914400">
              <a:lnSpc>
                <a:spcPct val="110000"/>
              </a:lnSpc>
              <a:buFont typeface="Wingdings" panose="05000000000000000000" pitchFamily="2" charset="2"/>
              <a:buChar char="§"/>
            </a:pPr>
            <a:endParaRPr lang="lt-LT" sz="1000" noProof="0" dirty="0">
              <a:solidFill>
                <a:schemeClr val="tx1"/>
              </a:solidFill>
              <a:latin typeface="+mn-lt"/>
              <a:cs typeface="+mn-cs"/>
            </a:endParaRPr>
          </a:p>
          <a:p>
            <a:pPr indent="-228600" defTabSz="914400">
              <a:lnSpc>
                <a:spcPct val="110000"/>
              </a:lnSpc>
              <a:buFont typeface="Wingdings" panose="05000000000000000000" pitchFamily="2" charset="2"/>
              <a:buChar char="§"/>
            </a:pPr>
            <a:endParaRPr lang="lt-LT" sz="1000" noProof="0" dirty="0">
              <a:solidFill>
                <a:schemeClr val="tx1"/>
              </a:solidFill>
              <a:latin typeface="+mn-lt"/>
              <a:cs typeface="+mn-cs"/>
            </a:endParaRPr>
          </a:p>
          <a:p>
            <a:pPr indent="-228600" defTabSz="914400">
              <a:lnSpc>
                <a:spcPct val="110000"/>
              </a:lnSpc>
              <a:buFont typeface="Wingdings" panose="05000000000000000000" pitchFamily="2" charset="2"/>
              <a:buChar char="§"/>
            </a:pPr>
            <a:endParaRPr lang="lt-LT" sz="1000" noProof="0" dirty="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lt-LT" sz="1000" noProof="0" dirty="0">
              <a:solidFill>
                <a:schemeClr val="tx1"/>
              </a:solidFill>
              <a:latin typeface="+mn-lt"/>
              <a:cs typeface="+mn-cs"/>
            </a:endParaRPr>
          </a:p>
          <a:p>
            <a:endParaRPr lang="lt-LT" noProof="0" dirty="0"/>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noProof="0" dirty="0"/>
                <a:t>3</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1108493" y="1448268"/>
            <a:ext cx="6927013" cy="4777271"/>
          </a:xfrm>
        </p:spPr>
        <p:txBody>
          <a:bodyPr vert="horz" lIns="91440" tIns="45720" rIns="91440" bIns="45720" rtlCol="0" anchor="t">
            <a:normAutofit lnSpcReduction="10000"/>
          </a:bodyPr>
          <a:lstStyle/>
          <a:p>
            <a:pPr algn="just" defTabSz="914400">
              <a:lnSpc>
                <a:spcPct val="110000"/>
              </a:lnSpc>
              <a:buClr>
                <a:srgbClr val="0070C0"/>
              </a:buClr>
            </a:pPr>
            <a:r>
              <a:rPr lang="lt-LT" sz="1900" noProof="0" dirty="0">
                <a:solidFill>
                  <a:schemeClr val="tx1"/>
                </a:solidFill>
                <a:latin typeface="Times New Roman"/>
                <a:cs typeface="Times New Roman"/>
              </a:rPr>
              <a:t> </a:t>
            </a:r>
            <a:endParaRPr lang="lt-LT" noProof="0" dirty="0">
              <a:solidFill>
                <a:schemeClr val="tx1"/>
              </a:solidFill>
              <a:latin typeface="Times New Roman"/>
              <a:cs typeface="Times New Roman"/>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Įrašomas pasirinktos NVO institucinio stiprinimo krypties pavadinimas;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Įrašomas rezultato rodiklio, siejamo su projekto turiniu ir pasirinkta NVO institucinio stiprinimo kryptimi, pavadinimas;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Aprašomi rezultato rodiklio nustatymo metodai ir būdai;</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Įrašoma rezultato rodiklio reikšmė paraiškos teikimo arba kitą konkrečią šiame langelyje nurodytą dieną, kurią buvo matuota rodiklio reikšmė (skaitinė išraiška);</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Įrašoma pasirinkto rezultato rodiklio reikšmė (skaitinė išraiška), kurią projekto vykdytojas įsipareigoja pasiekti iki 2027 m. gruodžio 31 d..;</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noProof="0" dirty="0">
                <a:solidFill>
                  <a:srgbClr val="000000"/>
                </a:solidFill>
                <a:latin typeface="Times New Roman" panose="02020603050405020304" pitchFamily="18" charset="0"/>
                <a:cs typeface="Times New Roman" panose="02020603050405020304" pitchFamily="18" charset="0"/>
              </a:rPr>
              <a:t>B paraiškose įrašoma pasirinkto rezultato rodiklio reikšmė (skaitinė išraiška), kurią projekto vykdytojas įsipareigoja pasiekti iki 2028 m. gruodžio 31 d.</a:t>
            </a:r>
          </a:p>
        </p:txBody>
      </p:sp>
    </p:spTree>
    <p:extLst>
      <p:ext uri="{BB962C8B-B14F-4D97-AF65-F5344CB8AC3E}">
        <p14:creationId xmlns:p14="http://schemas.microsoft.com/office/powerpoint/2010/main" val="3103821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178160" y="818981"/>
            <a:ext cx="6428792" cy="384721"/>
          </a:xfrm>
        </p:spPr>
        <p:txBody>
          <a:bodyPr/>
          <a:lstStyle/>
          <a:p>
            <a:pPr algn="ctr"/>
            <a:r>
              <a:rPr lang="lt-LT" sz="2500"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7. </a:t>
            </a:r>
            <a:r>
              <a:rPr lang="lt-LT" sz="2500" u="sng"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Pareiškėjo deklaracija</a:t>
            </a:r>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879151"/>
          </a:xfrm>
        </p:spPr>
        <p:txBody>
          <a:bodyPr/>
          <a:lstStyle/>
          <a:p>
            <a:pPr indent="-228600" defTabSz="914400">
              <a:lnSpc>
                <a:spcPct val="110000"/>
              </a:lnSpc>
              <a:buFont typeface="Wingdings" panose="05000000000000000000" pitchFamily="2" charset="2"/>
              <a:buChar char="Ø"/>
            </a:pPr>
            <a:endParaRPr lang="en-US" sz="100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en-US" sz="1000">
              <a:solidFill>
                <a:schemeClr val="tx1"/>
              </a:solidFill>
              <a:latin typeface="+mn-lt"/>
              <a:cs typeface="+mn-cs"/>
            </a:endParaRPr>
          </a:p>
          <a:p>
            <a:endParaRPr lang="lt-LT"/>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3</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676288" y="1359505"/>
            <a:ext cx="7216733" cy="842179"/>
          </a:xfrm>
        </p:spPr>
        <p:txBody>
          <a:bodyPr vert="horz" lIns="91440" tIns="45720" rIns="91440" bIns="45720" rtlCol="0" anchor="t">
            <a:norm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Pareiškėjas patvirtina, kad deklaracijoje pateikta informacija apie pareiškėjo ir partnerio(-</a:t>
            </a:r>
            <a:r>
              <a:rPr lang="lt-LT" sz="1800" dirty="0" err="1">
                <a:solidFill>
                  <a:srgbClr val="000000"/>
                </a:solidFill>
                <a:latin typeface="Times New Roman" panose="02020603050405020304" pitchFamily="18" charset="0"/>
                <a:cs typeface="Times New Roman" panose="02020603050405020304" pitchFamily="18" charset="0"/>
              </a:rPr>
              <a:t>ių</a:t>
            </a:r>
            <a:r>
              <a:rPr lang="lt-LT" sz="1800" dirty="0">
                <a:solidFill>
                  <a:srgbClr val="000000"/>
                </a:solidFill>
                <a:latin typeface="Times New Roman" panose="02020603050405020304" pitchFamily="18" charset="0"/>
                <a:cs typeface="Times New Roman" panose="02020603050405020304" pitchFamily="18" charset="0"/>
              </a:rPr>
              <a:t>) organizacijas yra teisinga.</a:t>
            </a:r>
            <a:endParaRPr lang="en-US" sz="1800" dirty="0">
              <a:solidFill>
                <a:srgbClr val="000000"/>
              </a:solidFill>
              <a:latin typeface="Times New Roman" panose="02020603050405020304" pitchFamily="18" charset="0"/>
              <a:cs typeface="Times New Roman" panose="02020603050405020304" pitchFamily="18" charset="0"/>
            </a:endParaRPr>
          </a:p>
          <a:p>
            <a:pPr defTabSz="914400">
              <a:lnSpc>
                <a:spcPct val="110000"/>
              </a:lnSpc>
            </a:pPr>
            <a:endParaRPr lang="en-US" sz="1200" dirty="0">
              <a:solidFill>
                <a:schemeClr val="tx1"/>
              </a:solidFill>
              <a:latin typeface="+mn-lt"/>
              <a:cs typeface="+mn-cs"/>
            </a:endParaRPr>
          </a:p>
        </p:txBody>
      </p:sp>
      <p:sp>
        <p:nvSpPr>
          <p:cNvPr id="14" name="Title 1">
            <a:extLst>
              <a:ext uri="{FF2B5EF4-FFF2-40B4-BE49-F238E27FC236}">
                <a16:creationId xmlns:a16="http://schemas.microsoft.com/office/drawing/2014/main" id="{029B99C8-998D-8B96-7A97-3CFF662B3E61}"/>
              </a:ext>
            </a:extLst>
          </p:cNvPr>
          <p:cNvSpPr txBox="1">
            <a:spLocks/>
          </p:cNvSpPr>
          <p:nvPr/>
        </p:nvSpPr>
        <p:spPr>
          <a:xfrm>
            <a:off x="889275" y="2238656"/>
            <a:ext cx="7002338" cy="384721"/>
          </a:xfrm>
          <a:prstGeom prst="rect">
            <a:avLst/>
          </a:prstGeom>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cap="none" spc="-113">
                <a:solidFill>
                  <a:srgbClr val="5E5E5E"/>
                </a:solidFill>
                <a:effectLst/>
                <a:latin typeface="Arial" panose="020B0604020202020204" pitchFamily="34" charset="0"/>
                <a:ea typeface="+mj-ea"/>
                <a:cs typeface="Arial" panose="020B0604020202020204" pitchFamily="34" charset="0"/>
              </a:defRPr>
            </a:lvl1pPr>
          </a:lstStyle>
          <a:p>
            <a:pPr algn="ctr"/>
            <a:r>
              <a:rPr lang="lt-LT" sz="2500" u="sng"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8. </a:t>
            </a:r>
            <a:r>
              <a:rPr lang="lt-LT" sz="2500" u="sng" dirty="0">
                <a:solidFill>
                  <a:srgbClr val="0099FF"/>
                </a:solidFill>
                <a:latin typeface="Source Sans Pro" panose="020B0503030403020204" pitchFamily="34" charset="0"/>
                <a:ea typeface="Source Sans Pro" panose="020B0503030403020204" pitchFamily="34" charset="0"/>
                <a:cs typeface="Times New Roman" panose="02020603050405020304" pitchFamily="18" charset="0"/>
              </a:rPr>
              <a:t>Projekto atitiktis Nuostatų ir Aprašo reikalavimams</a:t>
            </a:r>
          </a:p>
        </p:txBody>
      </p:sp>
      <p:sp>
        <p:nvSpPr>
          <p:cNvPr id="5" name="TextBox 4">
            <a:extLst>
              <a:ext uri="{FF2B5EF4-FFF2-40B4-BE49-F238E27FC236}">
                <a16:creationId xmlns:a16="http://schemas.microsoft.com/office/drawing/2014/main" id="{7839EAAA-2699-CA4F-4285-6650B472005D}"/>
              </a:ext>
            </a:extLst>
          </p:cNvPr>
          <p:cNvSpPr txBox="1"/>
          <p:nvPr/>
        </p:nvSpPr>
        <p:spPr>
          <a:xfrm>
            <a:off x="676288" y="2851815"/>
            <a:ext cx="7329792" cy="695703"/>
          </a:xfrm>
          <a:prstGeom prst="rect">
            <a:avLst/>
          </a:prstGeom>
          <a:noFill/>
        </p:spPr>
        <p:txBody>
          <a:bodyPr wrap="square">
            <a:spAutoFit/>
          </a:bodyPr>
          <a:lstStyle/>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dirty="0">
                <a:solidFill>
                  <a:srgbClr val="000000"/>
                </a:solidFill>
                <a:latin typeface="Times New Roman" panose="02020603050405020304" pitchFamily="18" charset="0"/>
                <a:cs typeface="Times New Roman" panose="02020603050405020304" pitchFamily="18" charset="0"/>
              </a:rPr>
              <a:t>Pareiškėjas patvirtina, kad atitinka Nuostatų ir Aprašo  reikalavimus.</a:t>
            </a:r>
            <a:endParaRPr lang="en-US" dirty="0">
              <a:solidFill>
                <a:srgbClr val="000000"/>
              </a:solidFill>
              <a:latin typeface="Times New Roman" panose="02020603050405020304" pitchFamily="18" charset="0"/>
              <a:cs typeface="Times New Roman" panose="02020603050405020304" pitchFamily="18" charset="0"/>
            </a:endParaRPr>
          </a:p>
          <a:p>
            <a:pPr defTabSz="914400">
              <a:lnSpc>
                <a:spcPct val="110000"/>
              </a:lnSpc>
            </a:pPr>
            <a:endParaRPr lang="en-US" sz="1400" dirty="0">
              <a:solidFill>
                <a:schemeClr val="tx1"/>
              </a:solidFill>
              <a:latin typeface="+mn-lt"/>
              <a:cs typeface="+mn-cs"/>
            </a:endParaRPr>
          </a:p>
        </p:txBody>
      </p:sp>
      <p:sp>
        <p:nvSpPr>
          <p:cNvPr id="3" name="Title 16">
            <a:extLst>
              <a:ext uri="{FF2B5EF4-FFF2-40B4-BE49-F238E27FC236}">
                <a16:creationId xmlns:a16="http://schemas.microsoft.com/office/drawing/2014/main" id="{86DD2FA2-6AA0-8327-3015-820B91F94A9D}"/>
              </a:ext>
            </a:extLst>
          </p:cNvPr>
          <p:cNvSpPr txBox="1">
            <a:spLocks/>
          </p:cNvSpPr>
          <p:nvPr/>
        </p:nvSpPr>
        <p:spPr>
          <a:xfrm>
            <a:off x="1660692" y="3391235"/>
            <a:ext cx="5670216" cy="384721"/>
          </a:xfrm>
          <a:prstGeom prst="rect">
            <a:avLst/>
          </a:prstGeom>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cap="none" spc="-113">
                <a:solidFill>
                  <a:srgbClr val="5E5E5E"/>
                </a:solidFill>
                <a:effectLst/>
                <a:latin typeface="Arial" panose="020B0604020202020204" pitchFamily="34" charset="0"/>
                <a:ea typeface="+mj-ea"/>
                <a:cs typeface="Arial" panose="020B0604020202020204" pitchFamily="34" charset="0"/>
              </a:defRPr>
            </a:lvl1pPr>
          </a:lstStyle>
          <a:p>
            <a:pPr algn="ctr"/>
            <a:r>
              <a:rPr lang="lt-LT" sz="2500" dirty="0">
                <a:solidFill>
                  <a:srgbClr val="0099FF"/>
                </a:solidFill>
                <a:latin typeface="Source Sans Pro" panose="020B0503030403020204" pitchFamily="34" charset="0"/>
                <a:ea typeface="Source Sans Pro" panose="020B0503030403020204" pitchFamily="34" charset="0"/>
                <a:hlinkClick r:id="rId4">
                  <a:extLst>
                    <a:ext uri="{A12FA001-AC4F-418D-AE19-62706E023703}">
                      <ahyp:hlinkClr xmlns:ahyp="http://schemas.microsoft.com/office/drawing/2018/hyperlinkcolor" val="tx"/>
                    </a:ext>
                  </a:extLst>
                </a:hlinkClick>
              </a:rPr>
              <a:t>9. Finansavimo prioritetai</a:t>
            </a:r>
            <a:endParaRPr lang="lt-LT" sz="2500" dirty="0">
              <a:solidFill>
                <a:srgbClr val="0099FF"/>
              </a:solidFill>
              <a:latin typeface="Source Sans Pro" panose="020B0503030403020204" pitchFamily="34" charset="0"/>
              <a:ea typeface="Source Sans Pro" panose="020B0503030403020204" pitchFamily="34" charset="0"/>
            </a:endParaRPr>
          </a:p>
        </p:txBody>
      </p:sp>
      <p:sp>
        <p:nvSpPr>
          <p:cNvPr id="15" name="TextBox 14">
            <a:extLst>
              <a:ext uri="{FF2B5EF4-FFF2-40B4-BE49-F238E27FC236}">
                <a16:creationId xmlns:a16="http://schemas.microsoft.com/office/drawing/2014/main" id="{B15F0884-39B3-F6A4-ADC6-682969E7F403}"/>
              </a:ext>
            </a:extLst>
          </p:cNvPr>
          <p:cNvSpPr txBox="1"/>
          <p:nvPr/>
        </p:nvSpPr>
        <p:spPr>
          <a:xfrm>
            <a:off x="676288" y="3934671"/>
            <a:ext cx="7113616" cy="2133918"/>
          </a:xfrm>
          <a:prstGeom prst="rect">
            <a:avLst/>
          </a:prstGeom>
          <a:noFill/>
        </p:spPr>
        <p:txBody>
          <a:bodyPr wrap="square">
            <a:sp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Pareiškėjas pateikęs įrodymus, kad atitinka</a:t>
            </a:r>
            <a:r>
              <a:rPr lang="nn-NO" sz="1800" dirty="0">
                <a:solidFill>
                  <a:srgbClr val="000000"/>
                </a:solidFill>
                <a:latin typeface="Times New Roman" panose="02020603050405020304" pitchFamily="18" charset="0"/>
                <a:cs typeface="Times New Roman" panose="02020603050405020304" pitchFamily="18" charset="0"/>
              </a:rPr>
              <a:t> finansavimo prioritet</a:t>
            </a:r>
            <a:r>
              <a:rPr lang="lt-LT" sz="1800" dirty="0" err="1">
                <a:solidFill>
                  <a:srgbClr val="000000"/>
                </a:solidFill>
                <a:latin typeface="Times New Roman" panose="02020603050405020304" pitchFamily="18" charset="0"/>
                <a:cs typeface="Times New Roman" panose="02020603050405020304" pitchFamily="18" charset="0"/>
              </a:rPr>
              <a:t>us</a:t>
            </a:r>
            <a:r>
              <a:rPr lang="nn-NO" sz="1800" dirty="0">
                <a:solidFill>
                  <a:srgbClr val="000000"/>
                </a:solidFill>
                <a:latin typeface="Times New Roman" panose="02020603050405020304" pitchFamily="18" charset="0"/>
                <a:cs typeface="Times New Roman" panose="02020603050405020304" pitchFamily="18" charset="0"/>
              </a:rPr>
              <a:t>, </a:t>
            </a:r>
            <a:r>
              <a:rPr lang="lt-LT" sz="1800" dirty="0">
                <a:solidFill>
                  <a:srgbClr val="000000"/>
                </a:solidFill>
                <a:latin typeface="Times New Roman" panose="02020603050405020304" pitchFamily="18" charset="0"/>
                <a:cs typeface="Times New Roman" panose="02020603050405020304" pitchFamily="18" charset="0"/>
              </a:rPr>
              <a:t>gali gauti</a:t>
            </a:r>
            <a:r>
              <a:rPr lang="nn-NO" sz="1800" dirty="0">
                <a:solidFill>
                  <a:srgbClr val="000000"/>
                </a:solidFill>
                <a:latin typeface="Times New Roman" panose="02020603050405020304" pitchFamily="18" charset="0"/>
                <a:cs typeface="Times New Roman" panose="02020603050405020304" pitchFamily="18" charset="0"/>
              </a:rPr>
              <a:t> papildomų balų</a:t>
            </a:r>
            <a:r>
              <a:rPr lang="lt-LT" sz="1800" dirty="0">
                <a:solidFill>
                  <a:srgbClr val="000000"/>
                </a:solidFill>
                <a:latin typeface="Times New Roman" panose="02020603050405020304" pitchFamily="18" charset="0"/>
                <a:cs typeface="Times New Roman" panose="02020603050405020304" pitchFamily="18" charset="0"/>
              </a:rPr>
              <a:t>;</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Pažymimi  prioritetai, kuriuos pareiškėjas pretenduoja atitikti;</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Jeigu žymima, kad pareiškėjo organizacija  atitinka Nuostatų 16.1 ir 16.2 finansavimo prioritetą, prie paraiškos, skiltyje „Įkelti“  prikabina priedą(-</a:t>
            </a:r>
            <a:r>
              <a:rPr lang="lt-LT" sz="1800" dirty="0" err="1">
                <a:solidFill>
                  <a:srgbClr val="000000"/>
                </a:solidFill>
                <a:latin typeface="Times New Roman" panose="02020603050405020304" pitchFamily="18" charset="0"/>
                <a:cs typeface="Times New Roman" panose="02020603050405020304" pitchFamily="18" charset="0"/>
              </a:rPr>
              <a:t>us</a:t>
            </a:r>
            <a:r>
              <a:rPr lang="lt-LT" sz="1800" dirty="0">
                <a:solidFill>
                  <a:srgbClr val="000000"/>
                </a:solidFill>
                <a:latin typeface="Times New Roman" panose="02020603050405020304" pitchFamily="18" charset="0"/>
                <a:cs typeface="Times New Roman" panose="02020603050405020304" pitchFamily="18" charset="0"/>
              </a:rPr>
              <a:t>), kuriame(-</a:t>
            </a:r>
            <a:r>
              <a:rPr lang="lt-LT" sz="1800" dirty="0" err="1">
                <a:solidFill>
                  <a:srgbClr val="000000"/>
                </a:solidFill>
                <a:latin typeface="Times New Roman" panose="02020603050405020304" pitchFamily="18" charset="0"/>
                <a:cs typeface="Times New Roman" panose="02020603050405020304" pitchFamily="18" charset="0"/>
              </a:rPr>
              <a:t>iuose</a:t>
            </a:r>
            <a:r>
              <a:rPr lang="lt-LT" sz="1800" dirty="0">
                <a:solidFill>
                  <a:srgbClr val="000000"/>
                </a:solidFill>
                <a:latin typeface="Times New Roman" panose="02020603050405020304" pitchFamily="18" charset="0"/>
                <a:cs typeface="Times New Roman" panose="02020603050405020304" pitchFamily="18" charset="0"/>
              </a:rPr>
              <a:t>) yra informacija, patvirtinanti atitiktį prioritetui arba įkelia aktyvias nuorodas į pagrindžiančius dokumentus.</a:t>
            </a:r>
          </a:p>
        </p:txBody>
      </p:sp>
    </p:spTree>
    <p:extLst>
      <p:ext uri="{BB962C8B-B14F-4D97-AF65-F5344CB8AC3E}">
        <p14:creationId xmlns:p14="http://schemas.microsoft.com/office/powerpoint/2010/main" val="2573206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64272-2BAD-34A8-9428-55C9DABF23FD}"/>
              </a:ext>
            </a:extLst>
          </p:cNvPr>
          <p:cNvSpPr>
            <a:spLocks noGrp="1"/>
          </p:cNvSpPr>
          <p:nvPr>
            <p:ph type="title"/>
          </p:nvPr>
        </p:nvSpPr>
        <p:spPr>
          <a:xfrm>
            <a:off x="1224980" y="561799"/>
            <a:ext cx="6932645" cy="384721"/>
          </a:xfrm>
        </p:spPr>
        <p:txBody>
          <a:bodyPr/>
          <a:lstStyle/>
          <a:p>
            <a:pPr algn="ctr"/>
            <a:r>
              <a:rPr lang="lt-LT" sz="2500" b="1" i="0" u="sng" dirty="0">
                <a:solidFill>
                  <a:srgbClr val="0070C0"/>
                </a:solidFill>
                <a:effectLst/>
                <a:latin typeface="Source Sans Pro" panose="020B0503030403020204" pitchFamily="34" charset="0"/>
              </a:rPr>
              <a:t>Asmenų kortelės</a:t>
            </a:r>
            <a:endParaRPr lang="lt-LT" sz="2500" u="sng" dirty="0">
              <a:solidFill>
                <a:srgbClr val="0070C0"/>
              </a:solidFill>
              <a:latin typeface="Source Sans Pro" panose="020B0503030403020204" pitchFamily="34" charset="0"/>
              <a:ea typeface="Source Sans Pro" panose="020B0503030403020204" pitchFamily="34" charset="0"/>
            </a:endParaRPr>
          </a:p>
        </p:txBody>
      </p:sp>
      <p:sp>
        <p:nvSpPr>
          <p:cNvPr id="4" name="Content Placeholder 3">
            <a:extLst>
              <a:ext uri="{FF2B5EF4-FFF2-40B4-BE49-F238E27FC236}">
                <a16:creationId xmlns:a16="http://schemas.microsoft.com/office/drawing/2014/main" id="{6AD44632-C749-E49F-E716-0345CB494110}"/>
              </a:ext>
            </a:extLst>
          </p:cNvPr>
          <p:cNvSpPr>
            <a:spLocks noGrp="1"/>
          </p:cNvSpPr>
          <p:nvPr>
            <p:ph idx="10"/>
          </p:nvPr>
        </p:nvSpPr>
        <p:spPr>
          <a:xfrm>
            <a:off x="895058" y="1011342"/>
            <a:ext cx="7353884" cy="1694759"/>
          </a:xfrm>
        </p:spPr>
        <p:txBody>
          <a:bodyPr/>
          <a:lstStyle/>
          <a:p>
            <a:pPr indent="-228600" defTabSz="914400">
              <a:lnSpc>
                <a:spcPct val="110000"/>
              </a:lnSpc>
              <a:buFont typeface="Wingdings" panose="05000000000000000000" pitchFamily="2" charset="2"/>
              <a:buChar char="Ø"/>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indent="-228600" defTabSz="914400">
              <a:lnSpc>
                <a:spcPct val="110000"/>
              </a:lnSpc>
              <a:buFont typeface="Wingdings" panose="05000000000000000000" pitchFamily="2" charset="2"/>
              <a:buChar char="§"/>
            </a:pPr>
            <a:endParaRPr lang="en-US" sz="1000">
              <a:solidFill>
                <a:schemeClr val="tx1"/>
              </a:solidFill>
              <a:latin typeface="+mn-lt"/>
              <a:cs typeface="+mn-cs"/>
            </a:endParaRPr>
          </a:p>
          <a:p>
            <a:pPr marL="285750" indent="-228600" defTabSz="914400">
              <a:lnSpc>
                <a:spcPct val="110000"/>
              </a:lnSpc>
              <a:buFont typeface="Wingdings" panose="05000000000000000000" pitchFamily="2" charset="2"/>
              <a:buChar char="§"/>
            </a:pPr>
            <a:endParaRPr lang="en-US" sz="1000">
              <a:solidFill>
                <a:schemeClr val="tx1"/>
              </a:solidFill>
              <a:latin typeface="+mn-lt"/>
              <a:cs typeface="+mn-cs"/>
            </a:endParaRPr>
          </a:p>
          <a:p>
            <a:endParaRPr lang="lt-LT"/>
          </a:p>
        </p:txBody>
      </p:sp>
      <p:grpSp>
        <p:nvGrpSpPr>
          <p:cNvPr id="7" name="Group 6">
            <a:extLst>
              <a:ext uri="{FF2B5EF4-FFF2-40B4-BE49-F238E27FC236}">
                <a16:creationId xmlns:a16="http://schemas.microsoft.com/office/drawing/2014/main" id="{929A4FB6-F537-AD0E-85B2-96A7CAD68DDB}"/>
              </a:ext>
            </a:extLst>
          </p:cNvPr>
          <p:cNvGrpSpPr/>
          <p:nvPr/>
        </p:nvGrpSpPr>
        <p:grpSpPr>
          <a:xfrm>
            <a:off x="187976" y="0"/>
            <a:ext cx="707082" cy="6858000"/>
            <a:chOff x="187976" y="0"/>
            <a:chExt cx="707082" cy="6858000"/>
          </a:xfrm>
        </p:grpSpPr>
        <p:sp>
          <p:nvSpPr>
            <p:cNvPr id="8" name="Flowchart: Connector 7">
              <a:extLst>
                <a:ext uri="{FF2B5EF4-FFF2-40B4-BE49-F238E27FC236}">
                  <a16:creationId xmlns:a16="http://schemas.microsoft.com/office/drawing/2014/main" id="{8B2302E2-81EC-0EBD-3341-D9B69747A87B}"/>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a:t>5</a:t>
              </a:r>
            </a:p>
          </p:txBody>
        </p:sp>
        <p:cxnSp>
          <p:nvCxnSpPr>
            <p:cNvPr id="9" name="Straight Connector 8">
              <a:extLst>
                <a:ext uri="{FF2B5EF4-FFF2-40B4-BE49-F238E27FC236}">
                  <a16:creationId xmlns:a16="http://schemas.microsoft.com/office/drawing/2014/main" id="{63901431-0FCF-3DF9-C6F3-D60B44C7B85D}"/>
                </a:ext>
              </a:extLst>
            </p:cNvPr>
            <p:cNvCxnSpPr>
              <a:cxnSpLocks/>
              <a:stCxn id="8"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0" name="Straight Connector 9">
              <a:extLst>
                <a:ext uri="{FF2B5EF4-FFF2-40B4-BE49-F238E27FC236}">
                  <a16:creationId xmlns:a16="http://schemas.microsoft.com/office/drawing/2014/main" id="{C5A1D27B-50BB-A3B0-944A-507E30C0BFC5}"/>
                </a:ext>
              </a:extLst>
            </p:cNvPr>
            <p:cNvCxnSpPr>
              <a:stCxn id="8"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11" name="Content Placeholder 2">
            <a:extLst>
              <a:ext uri="{FF2B5EF4-FFF2-40B4-BE49-F238E27FC236}">
                <a16:creationId xmlns:a16="http://schemas.microsoft.com/office/drawing/2014/main" id="{F47457CB-F3F0-8CC9-7217-1D3D86C1D080}"/>
              </a:ext>
            </a:extLst>
          </p:cNvPr>
          <p:cNvSpPr>
            <a:spLocks noGrp="1"/>
          </p:cNvSpPr>
          <p:nvPr>
            <p:ph idx="1"/>
          </p:nvPr>
        </p:nvSpPr>
        <p:spPr>
          <a:xfrm>
            <a:off x="758728" y="1145468"/>
            <a:ext cx="7973702" cy="621890"/>
          </a:xfrm>
        </p:spPr>
        <p:txBody>
          <a:bodyPr vert="horz" lIns="91440" tIns="45720" rIns="91440" bIns="45720" rtlCol="0" anchor="t">
            <a:normAutofit fontScale="92500" lnSpcReduction="20000"/>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Aprašoma projekto administravimo ir vykdymo komanda, projekto vadovas, projekto vykdytojas, finansininkas (jei tai nėra perkama paslauga) ir kt. </a:t>
            </a:r>
            <a:endParaRPr lang="en-US" sz="1800" dirty="0">
              <a:solidFill>
                <a:srgbClr val="000000"/>
              </a:solidFill>
              <a:latin typeface="Times New Roman" panose="02020603050405020304" pitchFamily="18" charset="0"/>
              <a:cs typeface="Times New Roman" panose="02020603050405020304" pitchFamily="18" charset="0"/>
            </a:endParaRPr>
          </a:p>
        </p:txBody>
      </p:sp>
      <p:pic>
        <p:nvPicPr>
          <p:cNvPr id="15" name="Picture 14">
            <a:extLst>
              <a:ext uri="{FF2B5EF4-FFF2-40B4-BE49-F238E27FC236}">
                <a16:creationId xmlns:a16="http://schemas.microsoft.com/office/drawing/2014/main" id="{93AF3D09-5331-01A8-BA05-21756E35472E}"/>
              </a:ext>
            </a:extLst>
          </p:cNvPr>
          <p:cNvPicPr>
            <a:picLocks noChangeAspect="1"/>
          </p:cNvPicPr>
          <p:nvPr/>
        </p:nvPicPr>
        <p:blipFill rotWithShape="1">
          <a:blip r:embed="rId3"/>
          <a:srcRect t="1" r="3285" b="25561"/>
          <a:stretch/>
        </p:blipFill>
        <p:spPr>
          <a:xfrm>
            <a:off x="636287" y="1793960"/>
            <a:ext cx="8110032" cy="2310680"/>
          </a:xfrm>
          <a:prstGeom prst="rect">
            <a:avLst/>
          </a:prstGeom>
        </p:spPr>
      </p:pic>
    </p:spTree>
    <p:extLst>
      <p:ext uri="{BB962C8B-B14F-4D97-AF65-F5344CB8AC3E}">
        <p14:creationId xmlns:p14="http://schemas.microsoft.com/office/powerpoint/2010/main" val="3712768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19E4E-6219-EDE5-B9A7-5983AE30C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E659E-E82C-A448-7A35-3751F4A2432E}"/>
              </a:ext>
            </a:extLst>
          </p:cNvPr>
          <p:cNvSpPr>
            <a:spLocks noGrp="1"/>
          </p:cNvSpPr>
          <p:nvPr>
            <p:ph type="title"/>
          </p:nvPr>
        </p:nvSpPr>
        <p:spPr>
          <a:xfrm>
            <a:off x="708660" y="228684"/>
            <a:ext cx="7012940" cy="815608"/>
          </a:xfrm>
        </p:spPr>
        <p:txBody>
          <a:bodyPr/>
          <a:lstStyle/>
          <a:p>
            <a:pPr algn="ctr"/>
            <a:r>
              <a:rPr lang="lt-LT" sz="2500" u="sng" spc="200" dirty="0">
                <a:solidFill>
                  <a:srgbClr val="0070C0"/>
                </a:solidFill>
                <a:latin typeface="Source Sans Pro" panose="020B0503030403020204" pitchFamily="34" charset="0"/>
                <a:ea typeface="Source Sans Pro" panose="020B0503030403020204" pitchFamily="34" charset="0"/>
                <a:cs typeface="Montserrat Black"/>
              </a:rPr>
              <a:t>Tinkamos/netinkamos išlaidos </a:t>
            </a:r>
            <a:br>
              <a:rPr lang="lt-LT" b="0" spc="200" dirty="0">
                <a:solidFill>
                  <a:srgbClr val="003850"/>
                </a:solidFill>
                <a:latin typeface="Calibri bold" pitchFamily="34"/>
                <a:ea typeface="Montserrat Black"/>
                <a:cs typeface="Montserrat Black"/>
              </a:rPr>
            </a:br>
            <a:endParaRPr lang="en-LT" dirty="0"/>
          </a:p>
        </p:txBody>
      </p:sp>
      <p:sp>
        <p:nvSpPr>
          <p:cNvPr id="3" name="Content Placeholder 2">
            <a:extLst>
              <a:ext uri="{FF2B5EF4-FFF2-40B4-BE49-F238E27FC236}">
                <a16:creationId xmlns:a16="http://schemas.microsoft.com/office/drawing/2014/main" id="{8C9FA430-9BA6-C56A-28CE-0E715762401A}"/>
              </a:ext>
            </a:extLst>
          </p:cNvPr>
          <p:cNvSpPr>
            <a:spLocks noGrp="1"/>
          </p:cNvSpPr>
          <p:nvPr>
            <p:ph idx="1"/>
          </p:nvPr>
        </p:nvSpPr>
        <p:spPr>
          <a:xfrm>
            <a:off x="2032000" y="858521"/>
            <a:ext cx="5842000" cy="2528897"/>
          </a:xfrm>
        </p:spPr>
        <p:txBody>
          <a:bodyPr vert="horz" wrap="square" lIns="0" tIns="0" rIns="0" bIns="0" rtlCol="0" anchor="t">
            <a:spAutoFit/>
          </a:bodyPr>
          <a:lstStyle/>
          <a:p>
            <a:pPr lvl="0" defTabSz="914299">
              <a:lnSpc>
                <a:spcPts val="2200"/>
              </a:lnSpc>
              <a:spcBef>
                <a:spcPts val="0"/>
              </a:spcBef>
              <a:buSzPct val="100000"/>
              <a:defRPr sz="1800" b="0" i="0" u="none" strike="noStrike" kern="0" cap="none" spc="0" baseline="0">
                <a:solidFill>
                  <a:srgbClr val="000000"/>
                </a:solidFill>
                <a:uFillTx/>
              </a:defRPr>
            </a:pPr>
            <a:r>
              <a:rPr lang="lt-LT" b="1" kern="0" dirty="0">
                <a:solidFill>
                  <a:schemeClr val="tx1"/>
                </a:solidFill>
                <a:latin typeface="Times New Roman" panose="02020603050405020304" pitchFamily="18" charset="0"/>
                <a:cs typeface="Times New Roman" panose="02020603050405020304" pitchFamily="18" charset="0"/>
              </a:rPr>
              <a:t>Tinkamos išlaidos (Nuostatų 25 p.)</a:t>
            </a:r>
          </a:p>
          <a:p>
            <a:pPr marL="355600" indent="-269875" algn="just">
              <a:lnSpc>
                <a:spcPct val="100000"/>
              </a:lnSpc>
              <a:spcBef>
                <a:spcPts val="0"/>
              </a:spcBef>
              <a:spcAft>
                <a:spcPts val="400"/>
              </a:spcAft>
              <a:buClr>
                <a:srgbClr val="0070C0"/>
              </a:buClr>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administravimo išlaidos ne daugiau kaip 25 proc.; </a:t>
            </a:r>
          </a:p>
          <a:p>
            <a:pPr marL="355600" indent="-269875" algn="just">
              <a:lnSpc>
                <a:spcPct val="100000"/>
              </a:lnSpc>
              <a:spcBef>
                <a:spcPts val="0"/>
              </a:spcBef>
              <a:spcAft>
                <a:spcPts val="400"/>
              </a:spcAft>
              <a:buClr>
                <a:srgbClr val="0070C0"/>
              </a:buClr>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išlaidos, skirtos asmenų, vykdančių ir (ar) organizuojančių projekto veiklas darbo užmokesčiui, ne daugiau kaip 75 proc.;</a:t>
            </a:r>
          </a:p>
          <a:p>
            <a:pPr marL="355600" indent="-269875" algn="just">
              <a:lnSpc>
                <a:spcPct val="100000"/>
              </a:lnSpc>
              <a:spcBef>
                <a:spcPts val="0"/>
              </a:spcBef>
              <a:spcAft>
                <a:spcPts val="400"/>
              </a:spcAft>
              <a:buClr>
                <a:srgbClr val="0070C0"/>
              </a:buClr>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išlaidos laikomos tinkamomis finansuoti, jei jos patirtos ir apmokėtos, įgyvendinant A ir B projektus nuo 2027-01-01 iki 2027-12-31, o įgyvendinant B projektus, pratęsus jų finansavimą 2028 m. – nuo 2028-01-01 iki 2028-12-31;</a:t>
            </a:r>
          </a:p>
          <a:p>
            <a:pPr marL="355600" indent="-269875" algn="just">
              <a:lnSpc>
                <a:spcPct val="100000"/>
              </a:lnSpc>
              <a:spcBef>
                <a:spcPts val="0"/>
              </a:spcBef>
              <a:spcAft>
                <a:spcPts val="400"/>
              </a:spcAft>
              <a:buClr>
                <a:srgbClr val="0070C0"/>
              </a:buClr>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ir kitos, išvardintos Nuostatų 25 p.</a:t>
            </a:r>
          </a:p>
        </p:txBody>
      </p:sp>
      <p:pic>
        <p:nvPicPr>
          <p:cNvPr id="5" name="Paveikslėlio vietos rezervavimo ženklas 15" descr="Money outline">
            <a:extLst>
              <a:ext uri="{FF2B5EF4-FFF2-40B4-BE49-F238E27FC236}">
                <a16:creationId xmlns:a16="http://schemas.microsoft.com/office/drawing/2014/main" id="{F57685E0-5BE5-A0C5-74C8-84A63A45DABA}"/>
              </a:ext>
            </a:extLst>
          </p:cNvPr>
          <p:cNvPicPr>
            <a:picLocks noChangeAspect="1"/>
          </p:cNvPicPr>
          <p:nvPr/>
        </p:nvPicPr>
        <p:blipFill>
          <a:blip>
            <a:extLst>
              <a:ext uri="{96DAC541-7B7A-43D3-8B79-37D633B846F1}">
                <asvg:svgBlip xmlns:asvg="http://schemas.microsoft.com/office/drawing/2016/SVG/main" r:embed="rId2"/>
              </a:ext>
            </a:extLst>
          </a:blip>
          <a:srcRect l="5556" r="5556"/>
          <a:stretch>
            <a:fillRect/>
          </a:stretch>
        </p:blipFill>
        <p:spPr>
          <a:xfrm>
            <a:off x="337931" y="957365"/>
            <a:ext cx="1551830" cy="1745810"/>
          </a:xfrm>
          <a:prstGeom prst="rect">
            <a:avLst/>
          </a:prstGeom>
        </p:spPr>
      </p:pic>
      <p:sp>
        <p:nvSpPr>
          <p:cNvPr id="8" name="TextBox 7">
            <a:extLst>
              <a:ext uri="{FF2B5EF4-FFF2-40B4-BE49-F238E27FC236}">
                <a16:creationId xmlns:a16="http://schemas.microsoft.com/office/drawing/2014/main" id="{4C1F6159-ED6F-79B9-7A43-31A78F3E4240}"/>
              </a:ext>
            </a:extLst>
          </p:cNvPr>
          <p:cNvSpPr txBox="1"/>
          <p:nvPr/>
        </p:nvSpPr>
        <p:spPr>
          <a:xfrm>
            <a:off x="337931" y="3719817"/>
            <a:ext cx="7536069" cy="2410916"/>
          </a:xfrm>
          <a:prstGeom prst="rect">
            <a:avLst/>
          </a:prstGeom>
          <a:noFill/>
        </p:spPr>
        <p:txBody>
          <a:bodyPr wrap="square" lIns="91440" tIns="45720" rIns="91440" bIns="45720" anchor="t">
            <a:spAutoFit/>
          </a:bodyPr>
          <a:lstStyle/>
          <a:p>
            <a:pPr lvl="0" defTabSz="914299">
              <a:lnSpc>
                <a:spcPts val="2200"/>
              </a:lnSpc>
              <a:defRPr sz="1800" b="0" i="0" u="none" strike="noStrike" kern="0" cap="none" spc="0" baseline="0">
                <a:solidFill>
                  <a:srgbClr val="000000"/>
                </a:solidFill>
                <a:uFillTx/>
              </a:defRPr>
            </a:pPr>
            <a:r>
              <a:rPr lang="lt-LT" b="1" dirty="0">
                <a:solidFill>
                  <a:srgbClr val="000000"/>
                </a:solidFill>
                <a:latin typeface="Times New Roman" panose="02020603050405020304" pitchFamily="18" charset="0"/>
                <a:cs typeface="Times New Roman" panose="02020603050405020304" pitchFamily="18" charset="0"/>
              </a:rPr>
              <a:t>Netinkamos išlaidos (Nuostatų 27 p.)</a:t>
            </a:r>
          </a:p>
          <a:p>
            <a:pPr marL="355600" indent="-269875" algn="just" defTabSz="685800">
              <a:spcAft>
                <a:spcPts val="400"/>
              </a:spcAft>
              <a:buClr>
                <a:srgbClr val="0070C0"/>
              </a:buClr>
              <a:buSzPct val="110000"/>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ilgalaikio materialiojo turto, kurio vertė didesnė nei 749,99 eurų;</a:t>
            </a:r>
          </a:p>
          <a:p>
            <a:pPr marL="355600" lvl="0" indent="-269875" algn="just" defTabSz="685800">
              <a:spcAft>
                <a:spcPts val="400"/>
              </a:spcAft>
              <a:buClr>
                <a:srgbClr val="0070C0"/>
              </a:buClr>
              <a:buSzPct val="110000"/>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transporto priemonių techninės apžiūros, draudimo ir remonto išlaidos;</a:t>
            </a:r>
          </a:p>
          <a:p>
            <a:pPr marL="355600" lvl="0" indent="-269875" algn="just" defTabSz="685800">
              <a:spcAft>
                <a:spcPts val="400"/>
              </a:spcAft>
              <a:buClr>
                <a:srgbClr val="0070C0"/>
              </a:buClr>
              <a:buSzPct val="110000"/>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statinių ir (arba) pastatų, patalpų statybos, rekonstrukcijos, kapitalinio ir einamojo remonto, statinių priežiūros ir (ar) aplinkos priežiūros ir (ar) tvarkymo išlaidos;</a:t>
            </a:r>
          </a:p>
          <a:p>
            <a:pPr marL="355600" lvl="0" indent="-269875" algn="just" defTabSz="685800">
              <a:spcAft>
                <a:spcPts val="400"/>
              </a:spcAft>
              <a:buClr>
                <a:srgbClr val="0070C0"/>
              </a:buClr>
              <a:buSzPct val="110000"/>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išperkamosios nuomos išlaidos;</a:t>
            </a:r>
          </a:p>
          <a:p>
            <a:pPr marL="355600" lvl="0" indent="-269875" algn="just" defTabSz="685800">
              <a:spcAft>
                <a:spcPts val="400"/>
              </a:spcAft>
              <a:buClr>
                <a:srgbClr val="0070C0"/>
              </a:buClr>
              <a:buSzPct val="110000"/>
              <a:buFont typeface="Wingdings" panose="05000000000000000000" pitchFamily="2" charset="2"/>
              <a:buChar char="Ø"/>
              <a:tabLst>
                <a:tab pos="270510" algn="l"/>
                <a:tab pos="900430" algn="l"/>
              </a:tabLst>
              <a:defRPr sz="1800" b="0" i="0" u="none" strike="noStrike" kern="0" cap="none" spc="0" baseline="0">
                <a:solidFill>
                  <a:srgbClr val="000000"/>
                </a:solidFill>
                <a:uFillTx/>
              </a:defRPr>
            </a:pPr>
            <a:r>
              <a:rPr lang="lt-LT" sz="1700" kern="0" dirty="0">
                <a:solidFill>
                  <a:srgbClr val="000000"/>
                </a:solidFill>
                <a:latin typeface="Times New Roman" panose="02020603050405020304" pitchFamily="18" charset="0"/>
                <a:cs typeface="Times New Roman" panose="02020603050405020304" pitchFamily="18" charset="0"/>
              </a:rPr>
              <a:t>ir kitos, išvardintos Nuostatų 27 p.</a:t>
            </a:r>
          </a:p>
        </p:txBody>
      </p:sp>
    </p:spTree>
    <p:extLst>
      <p:ext uri="{BB962C8B-B14F-4D97-AF65-F5344CB8AC3E}">
        <p14:creationId xmlns:p14="http://schemas.microsoft.com/office/powerpoint/2010/main" val="1834430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3B7EC-2DF6-0939-73AA-2C4652E2EB7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42A7C5-50FC-C2B6-D5FE-D4DE2F7F6EB1}"/>
              </a:ext>
            </a:extLst>
          </p:cNvPr>
          <p:cNvSpPr>
            <a:spLocks noGrp="1"/>
          </p:cNvSpPr>
          <p:nvPr>
            <p:ph idx="1"/>
          </p:nvPr>
        </p:nvSpPr>
        <p:spPr>
          <a:xfrm>
            <a:off x="674485" y="1706884"/>
            <a:ext cx="7573048" cy="3969163"/>
          </a:xfrm>
        </p:spPr>
        <p:txBody>
          <a:bodyPr vert="horz" wrap="square" lIns="0" tIns="0" rIns="0" bIns="0" rtlCol="0" anchor="t">
            <a:sp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Sąmatoje numatytos lėšos turi būti būtinos konkrečiai veiklai įgyvendinti ir rezultatui pasiekti. Sąmatos „Prekės arba paslaugos pavadinimas“ stulpelyje būtina nurodyti, kurios veiklos(-ų) vykdymui išlaidos numatytos;</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Sąmatoje numatytų išlaidų sumos turi būti proporcingos numatytoms veikloms įgyvendinti;</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Sąmatoje numatytų išlaidų sumų apskaičiavimas turi būti tikslus, aiškus ir pagrįstas įkainį pagrindžiančiais dokumentais iš organizacijos istorinių duomenų, viešai prieinamos informacijos internetinėje erdvėje ar komerciniais pasiūlymai. Įkainius pagrindžiančiuose dokumentuose informacija turi būti palyginama, apibrėžta kiekiais, trukme ir pan. </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Planuojamų įsigyti paslaugų ir (ar) prekių veikloms įgyvendinti įkainiai turi būti ne didesni nei rinkos kainos, o įsigyjant privaloma laikytis racionalaus valstybės biudžeto lėšų naudojimo principo.</a:t>
            </a:r>
          </a:p>
        </p:txBody>
      </p:sp>
      <p:grpSp>
        <p:nvGrpSpPr>
          <p:cNvPr id="10" name="Group 9">
            <a:extLst>
              <a:ext uri="{FF2B5EF4-FFF2-40B4-BE49-F238E27FC236}">
                <a16:creationId xmlns:a16="http://schemas.microsoft.com/office/drawing/2014/main" id="{C0A8286B-4B34-354D-0F01-92E22156F250}"/>
              </a:ext>
            </a:extLst>
          </p:cNvPr>
          <p:cNvGrpSpPr/>
          <p:nvPr/>
        </p:nvGrpSpPr>
        <p:grpSpPr>
          <a:xfrm>
            <a:off x="187976" y="0"/>
            <a:ext cx="707082" cy="6858000"/>
            <a:chOff x="187976" y="0"/>
            <a:chExt cx="707082" cy="6858000"/>
          </a:xfrm>
        </p:grpSpPr>
        <p:sp>
          <p:nvSpPr>
            <p:cNvPr id="11" name="Flowchart: Connector 10">
              <a:extLst>
                <a:ext uri="{FF2B5EF4-FFF2-40B4-BE49-F238E27FC236}">
                  <a16:creationId xmlns:a16="http://schemas.microsoft.com/office/drawing/2014/main" id="{7358CD44-8EA1-3786-2EFC-9BE1ABD0D146}"/>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dirty="0"/>
                <a:t>6</a:t>
              </a:r>
            </a:p>
          </p:txBody>
        </p:sp>
        <p:cxnSp>
          <p:nvCxnSpPr>
            <p:cNvPr id="12" name="Straight Connector 11">
              <a:extLst>
                <a:ext uri="{FF2B5EF4-FFF2-40B4-BE49-F238E27FC236}">
                  <a16:creationId xmlns:a16="http://schemas.microsoft.com/office/drawing/2014/main" id="{1CCA41B1-787C-8860-F79C-D14D09D4E8CB}"/>
                </a:ext>
              </a:extLst>
            </p:cNvPr>
            <p:cNvCxnSpPr>
              <a:cxnSpLocks/>
              <a:stCxn id="11"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EBBBE2B7-90B8-43D9-2AB8-47D7A58B7940}"/>
                </a:ext>
              </a:extLst>
            </p:cNvPr>
            <p:cNvCxnSpPr>
              <a:stCxn id="11"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4" name="Title 1">
            <a:extLst>
              <a:ext uri="{FF2B5EF4-FFF2-40B4-BE49-F238E27FC236}">
                <a16:creationId xmlns:a16="http://schemas.microsoft.com/office/drawing/2014/main" id="{AE2A5537-BABB-0E9E-B537-4E36FE2BCB41}"/>
              </a:ext>
            </a:extLst>
          </p:cNvPr>
          <p:cNvSpPr txBox="1">
            <a:spLocks/>
          </p:cNvSpPr>
          <p:nvPr/>
        </p:nvSpPr>
        <p:spPr>
          <a:xfrm>
            <a:off x="895058" y="660436"/>
            <a:ext cx="7136992" cy="1154162"/>
          </a:xfrm>
          <a:prstGeom prst="rect">
            <a:avLst/>
          </a:prstGeom>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cap="none" spc="-113">
                <a:solidFill>
                  <a:srgbClr val="5E5E5E"/>
                </a:solidFill>
                <a:effectLst/>
                <a:latin typeface="Arial" panose="020B0604020202020204" pitchFamily="34" charset="0"/>
                <a:ea typeface="+mj-ea"/>
                <a:cs typeface="Arial" panose="020B0604020202020204" pitchFamily="34" charset="0"/>
              </a:defRPr>
            </a:lvl1pPr>
          </a:lstStyle>
          <a:p>
            <a:pPr algn="ctr"/>
            <a:r>
              <a:rPr lang="lt-LT" sz="2500" u="sng" dirty="0">
                <a:solidFill>
                  <a:srgbClr val="0070C0"/>
                </a:solidFill>
                <a:latin typeface="Source Sans Pro" panose="020B0503030403020204" pitchFamily="34" charset="0"/>
                <a:ea typeface="Source Sans Pro" panose="020B0503030403020204" pitchFamily="34" charset="0"/>
              </a:rPr>
              <a:t>Planuojant sąmatą pareiškėjai turi vadovautis šiais principais:</a:t>
            </a:r>
            <a:endParaRPr lang="en-US" sz="2500" u="sng" dirty="0">
              <a:solidFill>
                <a:srgbClr val="0070C0"/>
              </a:solidFill>
              <a:latin typeface="Source Sans Pro" panose="020B0503030403020204" pitchFamily="34" charset="0"/>
              <a:ea typeface="Source Sans Pro" panose="020B0503030403020204" pitchFamily="34" charset="0"/>
            </a:endParaRPr>
          </a:p>
          <a:p>
            <a:pPr algn="ctr"/>
            <a:r>
              <a:rPr lang="lt-LT" sz="2500" dirty="0">
                <a:solidFill>
                  <a:schemeClr val="accent2"/>
                </a:solidFill>
                <a:latin typeface="Source Sans Pro" panose="020B0503030403020204" pitchFamily="34" charset="0"/>
                <a:ea typeface="Source Sans Pro" panose="020B0503030403020204" pitchFamily="34" charset="0"/>
              </a:rPr>
              <a:t> </a:t>
            </a:r>
          </a:p>
        </p:txBody>
      </p:sp>
    </p:spTree>
    <p:extLst>
      <p:ext uri="{BB962C8B-B14F-4D97-AF65-F5344CB8AC3E}">
        <p14:creationId xmlns:p14="http://schemas.microsoft.com/office/powerpoint/2010/main" val="499833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A6EE8-166C-7933-AE21-0BEA69985C85}"/>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BC1DC576-47ED-1F2B-94AD-5141B35CB5B5}"/>
              </a:ext>
            </a:extLst>
          </p:cNvPr>
          <p:cNvGrpSpPr/>
          <p:nvPr/>
        </p:nvGrpSpPr>
        <p:grpSpPr>
          <a:xfrm>
            <a:off x="187976" y="0"/>
            <a:ext cx="707082" cy="6858000"/>
            <a:chOff x="187976" y="0"/>
            <a:chExt cx="707082" cy="6858000"/>
          </a:xfrm>
        </p:grpSpPr>
        <p:sp>
          <p:nvSpPr>
            <p:cNvPr id="11" name="Flowchart: Connector 10">
              <a:extLst>
                <a:ext uri="{FF2B5EF4-FFF2-40B4-BE49-F238E27FC236}">
                  <a16:creationId xmlns:a16="http://schemas.microsoft.com/office/drawing/2014/main" id="{416266FC-EE79-544D-2B93-DF3D34991C61}"/>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dirty="0"/>
                <a:t>6</a:t>
              </a:r>
            </a:p>
          </p:txBody>
        </p:sp>
        <p:cxnSp>
          <p:nvCxnSpPr>
            <p:cNvPr id="12" name="Straight Connector 11">
              <a:extLst>
                <a:ext uri="{FF2B5EF4-FFF2-40B4-BE49-F238E27FC236}">
                  <a16:creationId xmlns:a16="http://schemas.microsoft.com/office/drawing/2014/main" id="{DB4E910D-AA08-19CE-37C8-567C3A057EC0}"/>
                </a:ext>
              </a:extLst>
            </p:cNvPr>
            <p:cNvCxnSpPr>
              <a:cxnSpLocks/>
              <a:stCxn id="11"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447B6440-B6B0-BB7D-D550-67F0EC5C3B27}"/>
                </a:ext>
              </a:extLst>
            </p:cNvPr>
            <p:cNvCxnSpPr>
              <a:stCxn id="11"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4" name="Title 1">
            <a:extLst>
              <a:ext uri="{FF2B5EF4-FFF2-40B4-BE49-F238E27FC236}">
                <a16:creationId xmlns:a16="http://schemas.microsoft.com/office/drawing/2014/main" id="{89116407-086A-C208-068C-1E6ED1B32E00}"/>
              </a:ext>
            </a:extLst>
          </p:cNvPr>
          <p:cNvSpPr txBox="1">
            <a:spLocks/>
          </p:cNvSpPr>
          <p:nvPr/>
        </p:nvSpPr>
        <p:spPr>
          <a:xfrm>
            <a:off x="895058" y="389452"/>
            <a:ext cx="7136992" cy="384721"/>
          </a:xfrm>
          <a:prstGeom prst="rect">
            <a:avLst/>
          </a:prstGeom>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cap="none" spc="-113">
                <a:solidFill>
                  <a:srgbClr val="5E5E5E"/>
                </a:solidFill>
                <a:effectLst/>
                <a:latin typeface="Arial" panose="020B0604020202020204" pitchFamily="34" charset="0"/>
                <a:ea typeface="+mj-ea"/>
                <a:cs typeface="Arial" panose="020B0604020202020204" pitchFamily="34" charset="0"/>
              </a:defRPr>
            </a:lvl1pPr>
          </a:lstStyle>
          <a:p>
            <a:pPr algn="ctr"/>
            <a:r>
              <a:rPr lang="lt-LT" sz="2500" u="sng" dirty="0">
                <a:solidFill>
                  <a:srgbClr val="0070C0"/>
                </a:solidFill>
                <a:latin typeface="Source Sans Pro" panose="020B0503030403020204" pitchFamily="34" charset="0"/>
                <a:ea typeface="Source Sans Pro" panose="020B0503030403020204" pitchFamily="34" charset="0"/>
              </a:rPr>
              <a:t>Sąmata</a:t>
            </a:r>
            <a:r>
              <a:rPr lang="lt-LT" sz="2500" dirty="0">
                <a:solidFill>
                  <a:srgbClr val="0070C0"/>
                </a:solidFill>
                <a:latin typeface="Source Sans Pro" panose="020B0503030403020204" pitchFamily="34" charset="0"/>
                <a:ea typeface="Source Sans Pro" panose="020B0503030403020204" pitchFamily="34" charset="0"/>
              </a:rPr>
              <a:t> </a:t>
            </a:r>
          </a:p>
        </p:txBody>
      </p:sp>
      <p:graphicFrame>
        <p:nvGraphicFramePr>
          <p:cNvPr id="8" name="Table 7">
            <a:extLst>
              <a:ext uri="{FF2B5EF4-FFF2-40B4-BE49-F238E27FC236}">
                <a16:creationId xmlns:a16="http://schemas.microsoft.com/office/drawing/2014/main" id="{C87A5534-1078-4A2A-85EC-5D376A3E25CA}"/>
              </a:ext>
            </a:extLst>
          </p:cNvPr>
          <p:cNvGraphicFramePr>
            <a:graphicFrameLocks noGrp="1"/>
          </p:cNvGraphicFramePr>
          <p:nvPr>
            <p:extLst>
              <p:ext uri="{D42A27DB-BD31-4B8C-83A1-F6EECF244321}">
                <p14:modId xmlns:p14="http://schemas.microsoft.com/office/powerpoint/2010/main" val="2094558203"/>
              </p:ext>
            </p:extLst>
          </p:nvPr>
        </p:nvGraphicFramePr>
        <p:xfrm>
          <a:off x="895059" y="1790245"/>
          <a:ext cx="7102924" cy="4182044"/>
        </p:xfrm>
        <a:graphic>
          <a:graphicData uri="http://schemas.openxmlformats.org/drawingml/2006/table">
            <a:tbl>
              <a:tblPr firstRow="1" firstCol="1" bandRow="1">
                <a:tableStyleId>{5C22544A-7EE6-4342-B048-85BDC9FD1C3A}</a:tableStyleId>
              </a:tblPr>
              <a:tblGrid>
                <a:gridCol w="1611528">
                  <a:extLst>
                    <a:ext uri="{9D8B030D-6E8A-4147-A177-3AD203B41FA5}">
                      <a16:colId xmlns:a16="http://schemas.microsoft.com/office/drawing/2014/main" val="1668479287"/>
                    </a:ext>
                  </a:extLst>
                </a:gridCol>
                <a:gridCol w="2778000">
                  <a:extLst>
                    <a:ext uri="{9D8B030D-6E8A-4147-A177-3AD203B41FA5}">
                      <a16:colId xmlns:a16="http://schemas.microsoft.com/office/drawing/2014/main" val="1852513016"/>
                    </a:ext>
                  </a:extLst>
                </a:gridCol>
                <a:gridCol w="2713396">
                  <a:extLst>
                    <a:ext uri="{9D8B030D-6E8A-4147-A177-3AD203B41FA5}">
                      <a16:colId xmlns:a16="http://schemas.microsoft.com/office/drawing/2014/main" val="3819404331"/>
                    </a:ext>
                  </a:extLst>
                </a:gridCol>
              </a:tblGrid>
              <a:tr h="805811">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 </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b="1" kern="100" dirty="0">
                          <a:solidFill>
                            <a:schemeClr val="tx1"/>
                          </a:solidFill>
                          <a:effectLst/>
                          <a:latin typeface="Times New Roman" panose="02020603050405020304" pitchFamily="18" charset="0"/>
                          <a:cs typeface="Times New Roman" panose="02020603050405020304" pitchFamily="18" charset="0"/>
                        </a:rPr>
                        <a:t>Administravimas išlaidos  </a:t>
                      </a:r>
                      <a:r>
                        <a:rPr lang="lt-LT" sz="1400" b="0" kern="100" dirty="0">
                          <a:solidFill>
                            <a:schemeClr val="tx1"/>
                          </a:solidFill>
                          <a:effectLst/>
                          <a:latin typeface="Times New Roman" panose="02020603050405020304" pitchFamily="18" charset="0"/>
                          <a:cs typeface="Times New Roman" panose="02020603050405020304" pitchFamily="18" charset="0"/>
                        </a:rPr>
                        <a:t>- projektui planuoti, koordinuoti, apskaityti, prižiūrėti ir atsiskaityti</a:t>
                      </a:r>
                      <a:endParaRPr lang="en-US" sz="1400" b="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b="1" kern="100" dirty="0">
                          <a:solidFill>
                            <a:schemeClr val="tx1"/>
                          </a:solidFill>
                          <a:effectLst/>
                          <a:latin typeface="Times New Roman" panose="02020603050405020304" pitchFamily="18" charset="0"/>
                          <a:cs typeface="Times New Roman" panose="02020603050405020304" pitchFamily="18" charset="0"/>
                        </a:rPr>
                        <a:t>Vykdymas  išlaidos </a:t>
                      </a:r>
                      <a:r>
                        <a:rPr lang="lt-LT" sz="1400" b="0" kern="100" dirty="0">
                          <a:solidFill>
                            <a:schemeClr val="tx1"/>
                          </a:solidFill>
                          <a:effectLst/>
                          <a:latin typeface="Times New Roman" panose="02020603050405020304" pitchFamily="18" charset="0"/>
                          <a:cs typeface="Times New Roman" panose="02020603050405020304" pitchFamily="18" charset="0"/>
                        </a:rPr>
                        <a:t>- paraiškoje numatytoms veikloms įgyvendinti ir projekto rezultatams pasiekti</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extLst>
                  <a:ext uri="{0D108BD9-81ED-4DB2-BD59-A6C34878D82A}">
                    <a16:rowId xmlns:a16="http://schemas.microsoft.com/office/drawing/2014/main" val="3243401029"/>
                  </a:ext>
                </a:extLst>
              </a:tr>
              <a:tr h="1427106">
                <a:tc>
                  <a:txBody>
                    <a:bodyPr/>
                    <a:lstStyle/>
                    <a:p>
                      <a:pPr marL="0" marR="0">
                        <a:lnSpc>
                          <a:spcPct val="115000"/>
                        </a:lnSpc>
                        <a:spcAft>
                          <a:spcPts val="800"/>
                        </a:spcAft>
                        <a:buNone/>
                      </a:pPr>
                      <a:r>
                        <a:rPr lang="lt-LT" sz="1400" kern="100" dirty="0">
                          <a:solidFill>
                            <a:schemeClr val="tx1"/>
                          </a:solidFill>
                          <a:effectLst/>
                          <a:latin typeface="Times New Roman" panose="02020603050405020304" pitchFamily="18" charset="0"/>
                          <a:cs typeface="Times New Roman" panose="02020603050405020304" pitchFamily="18" charset="0"/>
                        </a:rPr>
                        <a:t>DARBO UŽMOKESTIS</a:t>
                      </a:r>
                      <a:endParaRPr lang="en-US" sz="14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Jeigu tiesioginio ryšio su veikla pagrįsti negalima, darbo užmokesčio išlaidos priskiriama administravimui.</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Jeigu darbo užmokesčio išlaidos susijusios su konkrečios projekto veiklos įgyvendinimu bei veiklos esminio rezultato pasiekimu, šios išlaidos priskiriamos prie projekto vykdymo išlaidų. </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extLst>
                  <a:ext uri="{0D108BD9-81ED-4DB2-BD59-A6C34878D82A}">
                    <a16:rowId xmlns:a16="http://schemas.microsoft.com/office/drawing/2014/main" val="717144012"/>
                  </a:ext>
                </a:extLst>
              </a:tr>
              <a:tr h="944979">
                <a:tc>
                  <a:txBody>
                    <a:bodyPr/>
                    <a:lstStyle/>
                    <a:p>
                      <a:pPr marL="0" marR="0">
                        <a:lnSpc>
                          <a:spcPct val="115000"/>
                        </a:lnSpc>
                        <a:spcAft>
                          <a:spcPts val="800"/>
                        </a:spcAft>
                        <a:buNone/>
                      </a:pPr>
                      <a:r>
                        <a:rPr lang="lt-LT" sz="1400" kern="100" dirty="0">
                          <a:solidFill>
                            <a:schemeClr val="tx1"/>
                          </a:solidFill>
                          <a:effectLst/>
                          <a:latin typeface="Times New Roman" panose="02020603050405020304" pitchFamily="18" charset="0"/>
                          <a:cs typeface="Times New Roman" panose="02020603050405020304" pitchFamily="18" charset="0"/>
                        </a:rPr>
                        <a:t>PREKĖS</a:t>
                      </a:r>
                      <a:endParaRPr lang="en-US" sz="14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Jei planuojama įsigyti prekė padeda valdyti projektą – administravimo išlaidos.</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Jei planuojama įsigyti prekė būtina tiesioginei projekto veiklai ar rezultatui sukurti – vykdymo išlaidos.</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extLst>
                  <a:ext uri="{0D108BD9-81ED-4DB2-BD59-A6C34878D82A}">
                    <a16:rowId xmlns:a16="http://schemas.microsoft.com/office/drawing/2014/main" val="1706682372"/>
                  </a:ext>
                </a:extLst>
              </a:tr>
              <a:tr h="944979">
                <a:tc>
                  <a:txBody>
                    <a:bodyPr/>
                    <a:lstStyle/>
                    <a:p>
                      <a:pPr marL="0" marR="0">
                        <a:lnSpc>
                          <a:spcPct val="115000"/>
                        </a:lnSpc>
                        <a:spcAft>
                          <a:spcPts val="800"/>
                        </a:spcAft>
                        <a:buNone/>
                      </a:pPr>
                      <a:r>
                        <a:rPr lang="lt-LT" sz="14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PASLAUGOS</a:t>
                      </a:r>
                      <a:endParaRPr lang="en-US" sz="1400" kern="100" dirty="0">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Jei planuojama įsigyti paslauga padeda koordinuoti projektą – administravimo išlaidos. </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tc>
                  <a:txBody>
                    <a:bodyPr/>
                    <a:lstStyle/>
                    <a:p>
                      <a:pPr marL="0" marR="0">
                        <a:lnSpc>
                          <a:spcPct val="115000"/>
                        </a:lnSpc>
                        <a:spcAft>
                          <a:spcPts val="800"/>
                        </a:spcAft>
                        <a:buNone/>
                      </a:pPr>
                      <a:r>
                        <a:rPr lang="lt-LT" sz="1400" kern="100" dirty="0">
                          <a:effectLst/>
                          <a:latin typeface="Times New Roman" panose="02020603050405020304" pitchFamily="18" charset="0"/>
                          <a:cs typeface="Times New Roman" panose="02020603050405020304" pitchFamily="18" charset="0"/>
                        </a:rPr>
                        <a:t>Jei planuojama įsigyti paslauga būtina tiesioginei projekto veiklai ar rezultatui sukurti  - vykdymo išlaidos. </a:t>
                      </a:r>
                      <a:endParaRPr lang="en-US" sz="1400" kern="100" dirty="0">
                        <a:effectLst/>
                        <a:latin typeface="Times New Roman" panose="02020603050405020304" pitchFamily="18" charset="0"/>
                        <a:ea typeface="Aptos" panose="020B0004020202020204" pitchFamily="34" charset="0"/>
                        <a:cs typeface="Times New Roman" panose="02020603050405020304" pitchFamily="18" charset="0"/>
                      </a:endParaRPr>
                    </a:p>
                  </a:txBody>
                  <a:tcPr marL="44513" marR="44513" marT="0" marB="0"/>
                </a:tc>
                <a:extLst>
                  <a:ext uri="{0D108BD9-81ED-4DB2-BD59-A6C34878D82A}">
                    <a16:rowId xmlns:a16="http://schemas.microsoft.com/office/drawing/2014/main" val="2004445298"/>
                  </a:ext>
                </a:extLst>
              </a:tr>
            </a:tbl>
          </a:graphicData>
        </a:graphic>
      </p:graphicFrame>
      <p:sp>
        <p:nvSpPr>
          <p:cNvPr id="14" name="TextBox 13">
            <a:extLst>
              <a:ext uri="{FF2B5EF4-FFF2-40B4-BE49-F238E27FC236}">
                <a16:creationId xmlns:a16="http://schemas.microsoft.com/office/drawing/2014/main" id="{C58B055A-64F4-3008-E0F3-AFE2491A70C0}"/>
              </a:ext>
            </a:extLst>
          </p:cNvPr>
          <p:cNvSpPr txBox="1"/>
          <p:nvPr/>
        </p:nvSpPr>
        <p:spPr>
          <a:xfrm>
            <a:off x="895058" y="6079163"/>
            <a:ext cx="7123322" cy="369332"/>
          </a:xfrm>
          <a:prstGeom prst="rect">
            <a:avLst/>
          </a:prstGeom>
          <a:noFill/>
        </p:spPr>
        <p:txBody>
          <a:bodyPr wrap="square">
            <a:spAutoFit/>
          </a:bodyPr>
          <a:lstStyle/>
          <a:p>
            <a:pPr marL="0" marR="0">
              <a:lnSpc>
                <a:spcPct val="100000"/>
              </a:lnSpc>
              <a:spcAft>
                <a:spcPts val="800"/>
              </a:spcAft>
              <a:buNone/>
            </a:pPr>
            <a:r>
              <a:rPr lang="lt-LT" sz="1800" kern="100" dirty="0">
                <a:effectLst/>
                <a:latin typeface="+mn-lt"/>
                <a:ea typeface="Aptos" panose="020B0004020202020204" pitchFamily="34" charset="0"/>
                <a:cs typeface="Times New Roman" panose="02020603050405020304" pitchFamily="18" charset="0"/>
                <a:sym typeface="Symbol" panose="05050102010706020507" pitchFamily="18" charset="2"/>
              </a:rPr>
              <a:t></a:t>
            </a:r>
            <a:r>
              <a:rPr lang="lt-LT" sz="1800" kern="100" dirty="0">
                <a:effectLst/>
                <a:latin typeface="+mn-lt"/>
                <a:ea typeface="Aptos" panose="020B0004020202020204" pitchFamily="34" charset="0"/>
                <a:cs typeface="Times New Roman" panose="02020603050405020304" pitchFamily="18" charset="0"/>
              </a:rPr>
              <a:t> </a:t>
            </a:r>
            <a:r>
              <a:rPr lang="lt-LT" sz="1100" kern="100" dirty="0">
                <a:effectLst/>
                <a:latin typeface="Times New Roman" panose="02020603050405020304" pitchFamily="18" charset="0"/>
                <a:ea typeface="Aptos" panose="020B0004020202020204" pitchFamily="34" charset="0"/>
                <a:cs typeface="Times New Roman" panose="02020603050405020304" pitchFamily="18" charset="0"/>
              </a:rPr>
              <a:t>Jei išlaidos jau įtrauktos į kitos paslaugos kainą, jos atskirai įtraukti negalima.</a:t>
            </a:r>
            <a:endParaRPr lang="en-US" sz="11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16" name="Content Placeholder 15">
            <a:extLst>
              <a:ext uri="{FF2B5EF4-FFF2-40B4-BE49-F238E27FC236}">
                <a16:creationId xmlns:a16="http://schemas.microsoft.com/office/drawing/2014/main" id="{85C3FE42-2AEA-67EB-D7A6-FDFA25987FFB}"/>
              </a:ext>
            </a:extLst>
          </p:cNvPr>
          <p:cNvSpPr>
            <a:spLocks noGrp="1"/>
          </p:cNvSpPr>
          <p:nvPr>
            <p:ph idx="1"/>
          </p:nvPr>
        </p:nvSpPr>
        <p:spPr>
          <a:xfrm>
            <a:off x="786611" y="1118216"/>
            <a:ext cx="7123322" cy="565155"/>
          </a:xfrm>
        </p:spPr>
        <p:txBody>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Sąmatoje lėšos yra skirtomis į projekto administravimo (1.1.1) ir projekto veiklų vykdymo išlaidas (2.1.1 ir 2.2.1)</a:t>
            </a:r>
            <a:endParaRPr lang="en-US" sz="16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25772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4DD0-BA3D-E427-C916-CB7E9DD283B3}"/>
              </a:ext>
            </a:extLst>
          </p:cNvPr>
          <p:cNvSpPr>
            <a:spLocks noGrp="1"/>
          </p:cNvSpPr>
          <p:nvPr>
            <p:ph type="title"/>
          </p:nvPr>
        </p:nvSpPr>
        <p:spPr>
          <a:xfrm>
            <a:off x="978176" y="626621"/>
            <a:ext cx="6773904" cy="384721"/>
          </a:xfrm>
        </p:spPr>
        <p:txBody>
          <a:bodyPr/>
          <a:lstStyle/>
          <a:p>
            <a:pPr algn="ctr"/>
            <a:r>
              <a:rPr lang="lt-LT" sz="2500" u="sng" dirty="0">
                <a:solidFill>
                  <a:srgbClr val="0070C0"/>
                </a:solidFill>
                <a:latin typeface="Source Sans Pro" panose="020B0503030403020204" pitchFamily="34" charset="0"/>
                <a:ea typeface="Source Sans Pro" panose="020B0503030403020204" pitchFamily="34" charset="0"/>
              </a:rPr>
              <a:t>Sąmatos pildymo instrukcija </a:t>
            </a:r>
          </a:p>
        </p:txBody>
      </p:sp>
      <p:grpSp>
        <p:nvGrpSpPr>
          <p:cNvPr id="10" name="Group 9">
            <a:extLst>
              <a:ext uri="{FF2B5EF4-FFF2-40B4-BE49-F238E27FC236}">
                <a16:creationId xmlns:a16="http://schemas.microsoft.com/office/drawing/2014/main" id="{498C33D2-74A3-1F6B-36B8-82CB4A10D3E8}"/>
              </a:ext>
            </a:extLst>
          </p:cNvPr>
          <p:cNvGrpSpPr/>
          <p:nvPr/>
        </p:nvGrpSpPr>
        <p:grpSpPr>
          <a:xfrm>
            <a:off x="187976" y="0"/>
            <a:ext cx="707082" cy="6858000"/>
            <a:chOff x="187976" y="0"/>
            <a:chExt cx="707082" cy="6858000"/>
          </a:xfrm>
        </p:grpSpPr>
        <p:sp>
          <p:nvSpPr>
            <p:cNvPr id="11" name="Flowchart: Connector 10">
              <a:extLst>
                <a:ext uri="{FF2B5EF4-FFF2-40B4-BE49-F238E27FC236}">
                  <a16:creationId xmlns:a16="http://schemas.microsoft.com/office/drawing/2014/main" id="{7DC2F7BF-FACA-4535-89EC-C0E015CE49C5}"/>
                </a:ext>
              </a:extLst>
            </p:cNvPr>
            <p:cNvSpPr/>
            <p:nvPr/>
          </p:nvSpPr>
          <p:spPr>
            <a:xfrm>
              <a:off x="187976" y="389452"/>
              <a:ext cx="707082" cy="621890"/>
            </a:xfrm>
            <a:prstGeom prst="flowChartConnector">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lt-LT" dirty="0"/>
                <a:t>6</a:t>
              </a:r>
            </a:p>
          </p:txBody>
        </p:sp>
        <p:cxnSp>
          <p:nvCxnSpPr>
            <p:cNvPr id="12" name="Straight Connector 11">
              <a:extLst>
                <a:ext uri="{FF2B5EF4-FFF2-40B4-BE49-F238E27FC236}">
                  <a16:creationId xmlns:a16="http://schemas.microsoft.com/office/drawing/2014/main" id="{B0A62124-9D73-B970-3ED9-705CF5904E39}"/>
                </a:ext>
              </a:extLst>
            </p:cNvPr>
            <p:cNvCxnSpPr>
              <a:cxnSpLocks/>
              <a:stCxn id="11" idx="0"/>
            </p:cNvCxnSpPr>
            <p:nvPr/>
          </p:nvCxnSpPr>
          <p:spPr>
            <a:xfrm flipV="1">
              <a:off x="541517" y="0"/>
              <a:ext cx="0" cy="389452"/>
            </a:xfrm>
            <a:prstGeom prst="line">
              <a:avLst/>
            </a:prstGeom>
            <a:ln w="28575"/>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33C5464A-ED1C-2B6B-3CF5-301345DF936A}"/>
                </a:ext>
              </a:extLst>
            </p:cNvPr>
            <p:cNvCxnSpPr>
              <a:stCxn id="11" idx="4"/>
            </p:cNvCxnSpPr>
            <p:nvPr/>
          </p:nvCxnSpPr>
          <p:spPr>
            <a:xfrm>
              <a:off x="541517" y="1011342"/>
              <a:ext cx="1408" cy="5846658"/>
            </a:xfrm>
            <a:prstGeom prst="line">
              <a:avLst/>
            </a:prstGeom>
            <a:ln w="28575"/>
          </p:spPr>
          <p:style>
            <a:lnRef idx="1">
              <a:schemeClr val="accent5"/>
            </a:lnRef>
            <a:fillRef idx="0">
              <a:schemeClr val="accent5"/>
            </a:fillRef>
            <a:effectRef idx="0">
              <a:schemeClr val="accent5"/>
            </a:effectRef>
            <a:fontRef idx="minor">
              <a:schemeClr val="tx1"/>
            </a:fontRef>
          </p:style>
        </p:cxnSp>
      </p:grpSp>
      <p:sp>
        <p:nvSpPr>
          <p:cNvPr id="6" name="TextBox 5">
            <a:extLst>
              <a:ext uri="{FF2B5EF4-FFF2-40B4-BE49-F238E27FC236}">
                <a16:creationId xmlns:a16="http://schemas.microsoft.com/office/drawing/2014/main" id="{0EBD6B7A-1C36-D401-A50B-BE2AFCE6327A}"/>
              </a:ext>
            </a:extLst>
          </p:cNvPr>
          <p:cNvSpPr txBox="1"/>
          <p:nvPr/>
        </p:nvSpPr>
        <p:spPr>
          <a:xfrm>
            <a:off x="895058" y="1487058"/>
            <a:ext cx="7336308" cy="3419269"/>
          </a:xfrm>
          <a:prstGeom prst="rect">
            <a:avLst/>
          </a:prstGeom>
          <a:noFill/>
        </p:spPr>
        <p:txBody>
          <a:bodyPr wrap="square" lIns="91440" tIns="45720" rIns="91440" bIns="45720" anchor="t">
            <a:spAutoFit/>
          </a:bodyPr>
          <a:lstStyle/>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Spauskite eilutės kairėje pusėje esantį redagavimo ženkliuką (pieštukas). Į  eilutę įrašykite reikiamą sumą ir ją paskirstykite ketvirčiais arba įrašykite tik į reikiamus ketvirčius;</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Pateikite išlaidų detalizaciją. Dešinėje pusėje spauskite ir aprašykite, kokias prekes ar paslaugas planuojate įsigyti bei pateikite išlaidų apskaičiavimo pagrindimą. Išlaidų apskaičiavimo pagrindimo skiltyje </a:t>
            </a:r>
            <a:r>
              <a:rPr lang="lt-LT" sz="1600" b="1" u="sng" dirty="0">
                <a:solidFill>
                  <a:srgbClr val="000000"/>
                </a:solidFill>
                <a:latin typeface="Times New Roman" panose="02020603050405020304" pitchFamily="18" charset="0"/>
                <a:cs typeface="Times New Roman" panose="02020603050405020304" pitchFamily="18" charset="0"/>
              </a:rPr>
              <a:t>ne</a:t>
            </a:r>
            <a:r>
              <a:rPr lang="lt-LT" sz="1600" u="sng" dirty="0">
                <a:solidFill>
                  <a:srgbClr val="000000"/>
                </a:solidFill>
                <a:latin typeface="Times New Roman" panose="02020603050405020304" pitchFamily="18" charset="0"/>
                <a:cs typeface="Times New Roman" panose="02020603050405020304" pitchFamily="18" charset="0"/>
              </a:rPr>
              <a:t>galima</a:t>
            </a:r>
            <a:r>
              <a:rPr lang="lt-LT" sz="1600" dirty="0">
                <a:solidFill>
                  <a:srgbClr val="000000"/>
                </a:solidFill>
                <a:latin typeface="Times New Roman" panose="02020603050405020304" pitchFamily="18" charset="0"/>
                <a:cs typeface="Times New Roman" panose="02020603050405020304" pitchFamily="18" charset="0"/>
              </a:rPr>
              <a:t> rašyti „Kaina nurodyta komerciniuose pasiūlymuose“ ar pan. – minėtoje skiltyje turi būti pateiktas konkretus išlaidų apskaičiavimas nurodant vienetų, asmenų skaičių, grupės dydį, trukmę, įkainį, maršrutą, atstumą ir kitą informaciją, būtiną apskaičiuoti sąmatoje nurodytą sumą, atsižvelgiant į išlaidų pobūdį;</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Atkreipiame dėmesį, skaičius nurodykite su taškeliu (pvz. ne 17,5, o – 17.5).</a:t>
            </a:r>
          </a:p>
        </p:txBody>
      </p:sp>
    </p:spTree>
    <p:extLst>
      <p:ext uri="{BB962C8B-B14F-4D97-AF65-F5344CB8AC3E}">
        <p14:creationId xmlns:p14="http://schemas.microsoft.com/office/powerpoint/2010/main" val="1936583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1CF82-418C-B8C8-C5F6-8D343C3A3589}"/>
              </a:ext>
            </a:extLst>
          </p:cNvPr>
          <p:cNvSpPr>
            <a:spLocks noGrp="1"/>
          </p:cNvSpPr>
          <p:nvPr>
            <p:ph type="title"/>
          </p:nvPr>
        </p:nvSpPr>
        <p:spPr>
          <a:xfrm>
            <a:off x="609600" y="162965"/>
            <a:ext cx="7203440" cy="692497"/>
          </a:xfrm>
        </p:spPr>
        <p:txBody>
          <a:bodyPr/>
          <a:lstStyle/>
          <a:p>
            <a:pPr algn="ctr"/>
            <a:r>
              <a:rPr lang="lt-LT" sz="2500" i="0" u="sng" dirty="0">
                <a:solidFill>
                  <a:srgbClr val="0070C0"/>
                </a:solidFill>
                <a:effectLst/>
                <a:latin typeface="Source Sans Pro" panose="020B0503030403020204" pitchFamily="34" charset="0"/>
                <a:ea typeface="Source Sans Pro" panose="020B0503030403020204" pitchFamily="34" charset="0"/>
                <a:cs typeface="Arial"/>
              </a:rPr>
              <a:t>Kartu su paraiška pateikiami dokumentai, jeigu:</a:t>
            </a:r>
            <a:br>
              <a:rPr lang="lt-LT" sz="2500" u="sng" dirty="0">
                <a:solidFill>
                  <a:schemeClr val="accent2"/>
                </a:solidFill>
                <a:latin typeface="Source Sans Pro" panose="020B0503030403020204" pitchFamily="34" charset="0"/>
                <a:ea typeface="Source Sans Pro" panose="020B0503030403020204" pitchFamily="34" charset="0"/>
                <a:cs typeface="Arial"/>
              </a:rPr>
            </a:br>
            <a:endParaRPr lang="lt-LT" sz="2000" b="0" u="sng" dirty="0">
              <a:solidFill>
                <a:srgbClr val="000000"/>
              </a:solidFill>
              <a:latin typeface="Times New Roman"/>
            </a:endParaRPr>
          </a:p>
        </p:txBody>
      </p:sp>
      <p:sp>
        <p:nvSpPr>
          <p:cNvPr id="4" name="Content Placeholder 3">
            <a:extLst>
              <a:ext uri="{FF2B5EF4-FFF2-40B4-BE49-F238E27FC236}">
                <a16:creationId xmlns:a16="http://schemas.microsoft.com/office/drawing/2014/main" id="{8D1618B4-C7B5-76C0-063A-C342E4008193}"/>
              </a:ext>
            </a:extLst>
          </p:cNvPr>
          <p:cNvSpPr>
            <a:spLocks noGrp="1"/>
          </p:cNvSpPr>
          <p:nvPr>
            <p:ph idx="10"/>
          </p:nvPr>
        </p:nvSpPr>
        <p:spPr>
          <a:xfrm>
            <a:off x="406400" y="731521"/>
            <a:ext cx="7406640" cy="6048322"/>
          </a:xfrm>
        </p:spPr>
        <p:txBody>
          <a:bodyPr vert="horz" wrap="square" lIns="0" tIns="0" rIns="0" bIns="0" rtlCol="0" anchor="t">
            <a:spAutoFit/>
          </a:bodyPr>
          <a:lstStyle/>
          <a:p>
            <a:pPr marL="355600" marR="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paraišką teikia religinė bendruomenė ar bendrija - pareiškėjo steigimo dokumentus;</a:t>
            </a:r>
          </a:p>
          <a:p>
            <a:pPr marL="355600" marR="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pareiškėjui atstovauja ne jo vadovas - dokumento, patvirtinančio asmens teisę veikti pareiškėjo vardu (pvz., įgaliojimo, atstovavimo sutarties kopiją);</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teikiami dokumentai užsienio kalba - jų vertimus, kurie turi būti patvirtinti vertėjo arba pareiškėjo vadovo ar jo įgalioto asmens;</a:t>
            </a:r>
          </a:p>
          <a:p>
            <a:pPr marL="355600" marR="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projektas bus įgyvendinamas bendradarbiaujant su partneriu (-</a:t>
            </a:r>
            <a:r>
              <a:rPr lang="lt-LT" sz="1600" dirty="0" err="1">
                <a:solidFill>
                  <a:srgbClr val="000000"/>
                </a:solidFill>
                <a:latin typeface="Times New Roman" panose="02020603050405020304" pitchFamily="18" charset="0"/>
                <a:cs typeface="Times New Roman" panose="02020603050405020304" pitchFamily="18" charset="0"/>
              </a:rPr>
              <a:t>iais</a:t>
            </a:r>
            <a:r>
              <a:rPr lang="lt-LT" sz="1600" dirty="0">
                <a:solidFill>
                  <a:srgbClr val="000000"/>
                </a:solidFill>
                <a:latin typeface="Times New Roman" panose="02020603050405020304" pitchFamily="18" charset="0"/>
                <a:cs typeface="Times New Roman" panose="02020603050405020304" pitchFamily="18" charset="0"/>
              </a:rPr>
              <a:t>) - dokumento, įrodančio pareiškėjo bendradarbiavimą su partneriu (-</a:t>
            </a:r>
            <a:r>
              <a:rPr lang="lt-LT" sz="1600" dirty="0" err="1">
                <a:solidFill>
                  <a:srgbClr val="000000"/>
                </a:solidFill>
                <a:latin typeface="Times New Roman" panose="02020603050405020304" pitchFamily="18" charset="0"/>
                <a:cs typeface="Times New Roman" panose="02020603050405020304" pitchFamily="18" charset="0"/>
              </a:rPr>
              <a:t>iais</a:t>
            </a:r>
            <a:r>
              <a:rPr lang="lt-LT" sz="1600" dirty="0">
                <a:solidFill>
                  <a:srgbClr val="000000"/>
                </a:solidFill>
                <a:latin typeface="Times New Roman" panose="02020603050405020304" pitchFamily="18" charset="0"/>
                <a:cs typeface="Times New Roman" panose="02020603050405020304" pitchFamily="18" charset="0"/>
              </a:rPr>
              <a:t>), pvz., sudarytos bendradarbiavimo ar jungtinės veiklos sutarties arba kito bendradarbiavimo pagrindą įrodančio dokumento kopijos;</a:t>
            </a:r>
          </a:p>
          <a:p>
            <a:pPr marL="355600" marR="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patalpoms išlaikyti prašoma valstybės biudžeto lėšų - dokumentų, patvirtinančių pareiškėjo teisę naudotis nekilnojamuoju turtu;</a:t>
            </a:r>
          </a:p>
          <a:p>
            <a:pPr marL="355600" marR="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planuojamos įsigyti prekės ir paslaugos -  dokumentų (komercinių pasiūlymų, sutarčių ar sąskaitų), pagrindžiančių prekei ar paslaugai įsigyti prašomą skirti valstybės biudžeto lėšų sumą;</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600" dirty="0">
                <a:solidFill>
                  <a:srgbClr val="000000"/>
                </a:solidFill>
                <a:latin typeface="Times New Roman" panose="02020603050405020304" pitchFamily="18" charset="0"/>
                <a:cs typeface="Times New Roman" panose="02020603050405020304" pitchFamily="18" charset="0"/>
              </a:rPr>
              <a:t>finansinės apskaitos paslaugas teikia įmonė (įstaiga) ar savarankiškai dirbantis asmuo ir, jei asmuo, vykdantis finansinę apskaitą, neįdarbintas pareiškėjo, projekto vykdytojo organizacijoje finansinės apskaitos paslaugoms teikti pagal darbo sutartį - finansinės apskaitos paslaugų teikimo sutarties kopiją;</a:t>
            </a:r>
          </a:p>
          <a:p>
            <a:pPr marL="0" indent="0">
              <a:buNone/>
            </a:pPr>
            <a:endParaRPr lang="lt-LT" sz="1600" dirty="0"/>
          </a:p>
        </p:txBody>
      </p:sp>
    </p:spTree>
    <p:extLst>
      <p:ext uri="{BB962C8B-B14F-4D97-AF65-F5344CB8AC3E}">
        <p14:creationId xmlns:p14="http://schemas.microsoft.com/office/powerpoint/2010/main" val="10404615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B92D7-DFCC-9CDB-222C-4A268DA7FE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8FB68-C08A-39EE-2158-5A097F9812D9}"/>
              </a:ext>
            </a:extLst>
          </p:cNvPr>
          <p:cNvSpPr>
            <a:spLocks noGrp="1"/>
          </p:cNvSpPr>
          <p:nvPr>
            <p:ph type="title"/>
          </p:nvPr>
        </p:nvSpPr>
        <p:spPr>
          <a:xfrm>
            <a:off x="543560" y="488085"/>
            <a:ext cx="7406640" cy="692497"/>
          </a:xfrm>
        </p:spPr>
        <p:txBody>
          <a:bodyPr/>
          <a:lstStyle/>
          <a:p>
            <a:pPr algn="ctr"/>
            <a:r>
              <a:rPr lang="lt-LT" sz="2500" u="sng" dirty="0">
                <a:solidFill>
                  <a:srgbClr val="0070C0"/>
                </a:solidFill>
                <a:latin typeface="Source Sans Pro" panose="020B0503030403020204" pitchFamily="34" charset="0"/>
                <a:ea typeface="Source Sans Pro" panose="020B0503030403020204" pitchFamily="34" charset="0"/>
                <a:cs typeface="Arial"/>
              </a:rPr>
              <a:t>Kartu su paraiška pateikiami dokumentai, jeigu:</a:t>
            </a:r>
            <a:br>
              <a:rPr lang="lt-LT" sz="2500" u="sng" dirty="0">
                <a:solidFill>
                  <a:srgbClr val="0070C0"/>
                </a:solidFill>
                <a:latin typeface="Source Sans Pro" panose="020B0503030403020204" pitchFamily="34" charset="0"/>
                <a:ea typeface="Source Sans Pro" panose="020B0503030403020204" pitchFamily="34" charset="0"/>
                <a:cs typeface="Arial"/>
              </a:rPr>
            </a:br>
            <a:endParaRPr lang="lt-LT" sz="2000" b="0" u="sng" dirty="0">
              <a:solidFill>
                <a:srgbClr val="0070C0"/>
              </a:solidFill>
              <a:latin typeface="Times New Roman"/>
            </a:endParaRPr>
          </a:p>
        </p:txBody>
      </p:sp>
      <p:sp>
        <p:nvSpPr>
          <p:cNvPr id="4" name="Content Placeholder 3">
            <a:extLst>
              <a:ext uri="{FF2B5EF4-FFF2-40B4-BE49-F238E27FC236}">
                <a16:creationId xmlns:a16="http://schemas.microsoft.com/office/drawing/2014/main" id="{7626A443-7800-51FA-4C1D-BE43924A689E}"/>
              </a:ext>
            </a:extLst>
          </p:cNvPr>
          <p:cNvSpPr>
            <a:spLocks noGrp="1"/>
          </p:cNvSpPr>
          <p:nvPr>
            <p:ph idx="10"/>
          </p:nvPr>
        </p:nvSpPr>
        <p:spPr>
          <a:xfrm>
            <a:off x="436880" y="1584961"/>
            <a:ext cx="7406640" cy="4335033"/>
          </a:xfrm>
        </p:spPr>
        <p:txBody>
          <a:bodyPr vert="horz" wrap="square" lIns="0" tIns="0" rIns="0" bIns="0" rtlCol="0" anchor="t">
            <a:spAutoFit/>
          </a:bodyPr>
          <a:lstStyle/>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r>
              <a:rPr lang="lt-LT" sz="1800" dirty="0">
                <a:solidFill>
                  <a:srgbClr val="000000"/>
                </a:solidFill>
                <a:latin typeface="Times New Roman" panose="02020603050405020304" pitchFamily="18" charset="0"/>
                <a:cs typeface="Times New Roman" panose="02020603050405020304" pitchFamily="18" charset="0"/>
              </a:rPr>
              <a:t>pareiškėjas pretenduoja atitikti Nuostatų 16.1 p. nurodytą finansavimo prioritetą - skėtinės NVO 2024–2025 m. narių susitikimo protokolą, iš kurio būtų matyti, kad pareiškėjas yra skėtinės NVO narys, arba atitinkamų metų skėtinės NVO metinę veiklos ataskaitą, jei joje nurodyti nariai;</a:t>
            </a: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endParaRPr lang="lt-LT" sz="1800" dirty="0">
              <a:solidFill>
                <a:srgbClr val="000000"/>
              </a:solidFill>
              <a:latin typeface="Times New Roman" panose="02020603050405020304" pitchFamily="18" charset="0"/>
              <a:cs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endParaRPr lang="lt-LT" sz="1800" dirty="0">
              <a:solidFill>
                <a:srgbClr val="000000"/>
              </a:solidFill>
              <a:latin typeface="Times New Roman" panose="02020603050405020304" pitchFamily="18" charset="0"/>
              <a:cs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endParaRPr lang="lt-LT" sz="1800" dirty="0">
              <a:solidFill>
                <a:srgbClr val="000000"/>
              </a:solidFill>
              <a:latin typeface="Times New Roman" panose="02020603050405020304" pitchFamily="18" charset="0"/>
              <a:cs typeface="Times New Roman" panose="02020603050405020304" pitchFamily="18" charset="0"/>
            </a:endParaRPr>
          </a:p>
          <a:p>
            <a:pPr marL="355600" indent="-269875" algn="just">
              <a:spcBef>
                <a:spcPts val="0"/>
              </a:spcBef>
              <a:spcAft>
                <a:spcPts val="400"/>
              </a:spcAft>
              <a:buClr>
                <a:srgbClr val="0070C0"/>
              </a:buClr>
              <a:buFont typeface="Wingdings" panose="05000000000000000000" pitchFamily="2" charset="2"/>
              <a:buChar char="Ø"/>
              <a:tabLst>
                <a:tab pos="270510" algn="l"/>
                <a:tab pos="900430" algn="l"/>
              </a:tabLst>
            </a:pPr>
            <a:endParaRPr lang="lt-LT" sz="1800" dirty="0">
              <a:solidFill>
                <a:srgbClr val="000000"/>
              </a:solidFill>
              <a:latin typeface="Times New Roman" panose="02020603050405020304" pitchFamily="18" charset="0"/>
              <a:cs typeface="Times New Roman" panose="02020603050405020304" pitchFamily="18" charset="0"/>
            </a:endParaRPr>
          </a:p>
          <a:p>
            <a:pPr marL="85725" indent="0" algn="just">
              <a:spcBef>
                <a:spcPts val="0"/>
              </a:spcBef>
              <a:spcAft>
                <a:spcPts val="400"/>
              </a:spcAft>
              <a:buClr>
                <a:srgbClr val="0070C0"/>
              </a:buClr>
              <a:buNone/>
              <a:tabLst>
                <a:tab pos="270510" algn="l"/>
                <a:tab pos="900430" algn="l"/>
              </a:tabLst>
            </a:pPr>
            <a:r>
              <a:rPr lang="lt-LT" sz="1800" b="1" noProof="0" dirty="0">
                <a:solidFill>
                  <a:srgbClr val="000000"/>
                </a:solidFill>
                <a:latin typeface="Times New Roman" panose="02020603050405020304" pitchFamily="18" charset="0"/>
                <a:cs typeface="Times New Roman" panose="02020603050405020304" pitchFamily="18" charset="0"/>
              </a:rPr>
              <a:t>Atkreipiame dėmesį, </a:t>
            </a:r>
            <a:r>
              <a:rPr lang="lt-LT" sz="1800" noProof="0" dirty="0">
                <a:solidFill>
                  <a:srgbClr val="000000"/>
                </a:solidFill>
                <a:latin typeface="Times New Roman" panose="02020603050405020304" pitchFamily="18" charset="0"/>
                <a:cs typeface="Times New Roman" panose="02020603050405020304" pitchFamily="18" charset="0"/>
              </a:rPr>
              <a:t>kad įkeliamų dokumentų ir priedų dydis negali būti didesnis negu 20 MB. Jei dokumentas didesnis – sumažinkite dydį arba skaidykite į kelis failus. </a:t>
            </a:r>
          </a:p>
          <a:p>
            <a:pPr marL="0" indent="0">
              <a:buNone/>
            </a:pPr>
            <a:endParaRPr lang="lt-LT" sz="1600" dirty="0"/>
          </a:p>
        </p:txBody>
      </p:sp>
    </p:spTree>
    <p:extLst>
      <p:ext uri="{BB962C8B-B14F-4D97-AF65-F5344CB8AC3E}">
        <p14:creationId xmlns:p14="http://schemas.microsoft.com/office/powerpoint/2010/main" val="26727846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4DD0-BA3D-E427-C916-CB7E9DD283B3}"/>
              </a:ext>
            </a:extLst>
          </p:cNvPr>
          <p:cNvSpPr>
            <a:spLocks noGrp="1"/>
          </p:cNvSpPr>
          <p:nvPr>
            <p:ph type="title"/>
          </p:nvPr>
        </p:nvSpPr>
        <p:spPr>
          <a:xfrm>
            <a:off x="1736892" y="508036"/>
            <a:ext cx="5670216" cy="384721"/>
          </a:xfrm>
        </p:spPr>
        <p:txBody>
          <a:bodyPr/>
          <a:lstStyle/>
          <a:p>
            <a:pPr algn="ctr"/>
            <a:r>
              <a:rPr lang="lt-LT" sz="2500" u="sng" dirty="0">
                <a:solidFill>
                  <a:srgbClr val="0070C0"/>
                </a:solidFill>
                <a:latin typeface="Source Sans Pro" panose="020B0503030403020204" pitchFamily="34" charset="0"/>
                <a:ea typeface="Source Sans Pro" panose="020B0503030403020204" pitchFamily="34" charset="0"/>
              </a:rPr>
              <a:t>Paraiškos pateikimas</a:t>
            </a:r>
          </a:p>
        </p:txBody>
      </p:sp>
      <p:sp>
        <p:nvSpPr>
          <p:cNvPr id="5" name="TextBox 4">
            <a:extLst>
              <a:ext uri="{FF2B5EF4-FFF2-40B4-BE49-F238E27FC236}">
                <a16:creationId xmlns:a16="http://schemas.microsoft.com/office/drawing/2014/main" id="{36317328-22BD-EC2F-C012-92F18A6E0E82}"/>
              </a:ext>
            </a:extLst>
          </p:cNvPr>
          <p:cNvSpPr txBox="1"/>
          <p:nvPr/>
        </p:nvSpPr>
        <p:spPr>
          <a:xfrm>
            <a:off x="602428" y="1021072"/>
            <a:ext cx="7149652" cy="2469266"/>
          </a:xfrm>
          <a:prstGeom prst="rect">
            <a:avLst/>
          </a:prstGeom>
          <a:noFill/>
        </p:spPr>
        <p:txBody>
          <a:bodyPr wrap="square" rtlCol="0">
            <a:spAutoFit/>
          </a:bodyPr>
          <a:lstStyle/>
          <a:p>
            <a:pPr marL="285750" indent="-285750">
              <a:buFont typeface="Wingdings" panose="05000000000000000000" pitchFamily="2" charset="2"/>
              <a:buChar char="Ø"/>
            </a:pPr>
            <a:endParaRPr lang="lt-LT" dirty="0"/>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noProof="0" dirty="0">
                <a:solidFill>
                  <a:srgbClr val="000000"/>
                </a:solidFill>
                <a:latin typeface="Times New Roman" panose="02020603050405020304" pitchFamily="18" charset="0"/>
                <a:cs typeface="Times New Roman" panose="02020603050405020304" pitchFamily="18" charset="0"/>
              </a:rPr>
              <a:t>Įsitikinkite, kad užpildėte visus laukus ir prikabinote visu dokumentus.</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noProof="0" dirty="0">
                <a:solidFill>
                  <a:srgbClr val="000000"/>
                </a:solidFill>
                <a:latin typeface="Times New Roman" panose="02020603050405020304" pitchFamily="18" charset="0"/>
                <a:cs typeface="Times New Roman" panose="02020603050405020304" pitchFamily="18" charset="0"/>
              </a:rPr>
              <a:t>Paraiškos pildymo ir teikimo nepasilikite paskutinei dienai. Pasilikite laiko paraiškos pildymo ir teikimo metu kilusiems klausimams išspręsti.</a:t>
            </a: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r>
              <a:rPr lang="lt-LT" noProof="0" dirty="0">
                <a:solidFill>
                  <a:srgbClr val="000000"/>
                </a:solidFill>
                <a:latin typeface="Times New Roman" panose="02020603050405020304" pitchFamily="18" charset="0"/>
                <a:cs typeface="Times New Roman" panose="02020603050405020304" pitchFamily="18" charset="0"/>
              </a:rPr>
              <a:t>Paraiškos gali būti teikiamos iki </a:t>
            </a:r>
            <a:r>
              <a:rPr lang="lt-LT" b="1" noProof="0" dirty="0">
                <a:solidFill>
                  <a:srgbClr val="000000"/>
                </a:solidFill>
                <a:latin typeface="Times New Roman" panose="02020603050405020304" pitchFamily="18" charset="0"/>
                <a:cs typeface="Times New Roman" panose="02020603050405020304" pitchFamily="18" charset="0"/>
              </a:rPr>
              <a:t>2026-11-05 17 val. </a:t>
            </a:r>
            <a:endParaRPr lang="lt-LT" b="1" noProof="0" dirty="0">
              <a:solidFill>
                <a:srgbClr val="000000"/>
              </a:solidFill>
              <a:latin typeface="Times New Roman" panose="02020603050405020304" pitchFamily="18" charset="0"/>
            </a:endParaRP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endParaRPr lang="lt-LT" sz="1600" dirty="0">
              <a:solidFill>
                <a:srgbClr val="000000"/>
              </a:solidFill>
              <a:latin typeface="Times New Roman" panose="02020603050405020304" pitchFamily="18" charset="0"/>
              <a:cs typeface="Times New Roman" panose="02020603050405020304" pitchFamily="18" charset="0"/>
            </a:endParaRPr>
          </a:p>
          <a:p>
            <a:pPr marL="355600" indent="-269875" algn="just" defTabSz="685800">
              <a:lnSpc>
                <a:spcPct val="120000"/>
              </a:lnSpc>
              <a:spcAft>
                <a:spcPts val="400"/>
              </a:spcAft>
              <a:buClr>
                <a:srgbClr val="0070C0"/>
              </a:buClr>
              <a:buSzPct val="110000"/>
              <a:buFont typeface="Wingdings" panose="05000000000000000000" pitchFamily="2" charset="2"/>
              <a:buChar char="Ø"/>
              <a:tabLst>
                <a:tab pos="270510" algn="l"/>
                <a:tab pos="900430" algn="l"/>
              </a:tabLst>
            </a:pPr>
            <a:endParaRPr lang="en-US" sz="1600" dirty="0">
              <a:solidFill>
                <a:srgbClr val="000000"/>
              </a:solidFill>
              <a:latin typeface="Times New Roman" panose="02020603050405020304" pitchFamily="18" charset="0"/>
              <a:cs typeface="Times New Roman" panose="02020603050405020304" pitchFamily="18" charset="0"/>
            </a:endParaRPr>
          </a:p>
        </p:txBody>
      </p:sp>
      <p:pic>
        <p:nvPicPr>
          <p:cNvPr id="9" name="Picture 8">
            <a:extLst>
              <a:ext uri="{FF2B5EF4-FFF2-40B4-BE49-F238E27FC236}">
                <a16:creationId xmlns:a16="http://schemas.microsoft.com/office/drawing/2014/main" id="{FF26603F-58D3-0C04-3E6F-F774968A1B1E}"/>
              </a:ext>
            </a:extLst>
          </p:cNvPr>
          <p:cNvPicPr>
            <a:picLocks noChangeAspect="1"/>
          </p:cNvPicPr>
          <p:nvPr/>
        </p:nvPicPr>
        <p:blipFill>
          <a:blip r:embed="rId3"/>
          <a:stretch>
            <a:fillRect/>
          </a:stretch>
        </p:blipFill>
        <p:spPr>
          <a:xfrm>
            <a:off x="772160" y="3952240"/>
            <a:ext cx="6979920" cy="904240"/>
          </a:xfrm>
          <a:prstGeom prst="rect">
            <a:avLst/>
          </a:prstGeom>
        </p:spPr>
      </p:pic>
    </p:spTree>
    <p:extLst>
      <p:ext uri="{BB962C8B-B14F-4D97-AF65-F5344CB8AC3E}">
        <p14:creationId xmlns:p14="http://schemas.microsoft.com/office/powerpoint/2010/main" val="1480647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7812A-4AE6-E7F8-F11B-928A7595C9BD}"/>
              </a:ext>
            </a:extLst>
          </p:cNvPr>
          <p:cNvSpPr>
            <a:spLocks noGrp="1"/>
          </p:cNvSpPr>
          <p:nvPr>
            <p:ph type="title"/>
          </p:nvPr>
        </p:nvSpPr>
        <p:spPr>
          <a:xfrm>
            <a:off x="375139" y="316522"/>
            <a:ext cx="7479324" cy="6093976"/>
          </a:xfrm>
        </p:spPr>
        <p:txBody>
          <a:bodyPr/>
          <a:lstStyle/>
          <a:p>
            <a:pPr lvl="0" algn="ctr" defTabSz="914299">
              <a:spcBef>
                <a:spcPts val="1200"/>
              </a:spcBef>
              <a:buSzPct val="100000"/>
              <a:defRPr sz="1800" b="0" i="0" u="none" strike="noStrike" kern="0" cap="none" spc="0" baseline="0">
                <a:solidFill>
                  <a:srgbClr val="000000"/>
                </a:solidFill>
                <a:uFillTx/>
              </a:defRPr>
            </a:pPr>
            <a:br>
              <a:rPr lang="lt-LT" sz="3600" dirty="0">
                <a:latin typeface="Times New Roman" panose="02020603050405020304" pitchFamily="18" charset="0"/>
                <a:cs typeface="Times New Roman" panose="02020603050405020304" pitchFamily="18" charset="0"/>
              </a:rPr>
            </a:br>
            <a:r>
              <a:rPr lang="lt-LT" sz="3600" dirty="0">
                <a:latin typeface="Times New Roman" panose="02020603050405020304" pitchFamily="18" charset="0"/>
                <a:cs typeface="Times New Roman" panose="02020603050405020304" pitchFamily="18" charset="0"/>
              </a:rPr>
              <a:t>Ačiū</a:t>
            </a:r>
            <a:br>
              <a:rPr lang="lt-LT" dirty="0">
                <a:latin typeface="Times New Roman" panose="02020603050405020304" pitchFamily="18" charset="0"/>
                <a:cs typeface="Times New Roman" panose="02020603050405020304" pitchFamily="18" charset="0"/>
              </a:rPr>
            </a:br>
            <a:br>
              <a:rPr lang="lt-LT" dirty="0">
                <a:latin typeface="Times New Roman" panose="02020603050405020304" pitchFamily="18" charset="0"/>
                <a:cs typeface="Times New Roman" panose="02020603050405020304" pitchFamily="18" charset="0"/>
              </a:rPr>
            </a:br>
            <a:br>
              <a:rPr lang="lt-LT" dirty="0">
                <a:latin typeface="Times New Roman" panose="02020603050405020304" pitchFamily="18" charset="0"/>
                <a:cs typeface="Times New Roman" panose="02020603050405020304" pitchFamily="18" charset="0"/>
              </a:rPr>
            </a:br>
            <a:br>
              <a:rPr lang="lt-LT" dirty="0">
                <a:latin typeface="Times New Roman" panose="02020603050405020304" pitchFamily="18" charset="0"/>
                <a:cs typeface="Times New Roman" panose="02020603050405020304" pitchFamily="18" charset="0"/>
              </a:rPr>
            </a:br>
            <a:r>
              <a:rPr lang="en-US" dirty="0">
                <a:solidFill>
                  <a:srgbClr val="00B050"/>
                </a:solidFill>
                <a:latin typeface="Times New Roman" panose="02020603050405020304" pitchFamily="18" charset="0"/>
                <a:cs typeface="Times New Roman" panose="02020603050405020304" pitchFamily="18" charset="0"/>
              </a:rPr>
              <a:t>KONTAKTAI</a:t>
            </a:r>
            <a:br>
              <a:rPr lang="en-US" sz="1800" kern="1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Daiva </a:t>
            </a:r>
            <a:r>
              <a:rPr lang="en-US" sz="1800" kern="100" dirty="0" err="1">
                <a:effectLst/>
                <a:latin typeface="Times New Roman" panose="02020603050405020304" pitchFamily="18" charset="0"/>
                <a:ea typeface="Times New Roman" panose="02020603050405020304" pitchFamily="18" charset="0"/>
                <a:cs typeface="Times New Roman" panose="02020603050405020304" pitchFamily="18" charset="0"/>
              </a:rPr>
              <a:t>Kaleckait</a:t>
            </a:r>
            <a:r>
              <a:rPr lang="lt-LT" sz="1800" kern="100" dirty="0">
                <a:latin typeface="Times New Roman" panose="02020603050405020304" pitchFamily="18" charset="0"/>
                <a:ea typeface="Times New Roman" panose="02020603050405020304" pitchFamily="18" charset="0"/>
                <a:cs typeface="Times New Roman" panose="02020603050405020304" pitchFamily="18" charset="0"/>
              </a:rPr>
              <a:t>ė, el. p. </a:t>
            </a:r>
            <a:r>
              <a:rPr lang="lt-LT" sz="1800" b="0" kern="100" spc="0" dirty="0" err="1">
                <a:solidFill>
                  <a:srgbClr val="EF6803"/>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Daiva.Kaleckaite</a:t>
            </a:r>
            <a:r>
              <a:rPr lang="en-US" sz="1800" b="0" kern="100" spc="0" dirty="0">
                <a:solidFill>
                  <a:srgbClr val="EF6803"/>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@esf.lt</a:t>
            </a:r>
            <a:r>
              <a:rPr lang="en-US" sz="1800" kern="100" dirty="0">
                <a:latin typeface="Times New Roman" panose="02020603050405020304" pitchFamily="18" charset="0"/>
                <a:ea typeface="Times New Roman" panose="02020603050405020304" pitchFamily="18" charset="0"/>
                <a:cs typeface="Times New Roman" panose="02020603050405020304" pitchFamily="18" charset="0"/>
              </a:rPr>
              <a:t>, tel. </a:t>
            </a:r>
            <a:r>
              <a:rPr lang="lt-LT" sz="1800" kern="100" dirty="0">
                <a:latin typeface="Times New Roman" panose="02020603050405020304" pitchFamily="18" charset="0"/>
                <a:ea typeface="Times New Roman" panose="02020603050405020304" pitchFamily="18" charset="0"/>
                <a:cs typeface="Times New Roman" panose="02020603050405020304" pitchFamily="18" charset="0"/>
              </a:rPr>
              <a:t>0</a:t>
            </a:r>
            <a:r>
              <a:rPr lang="lt-LT" sz="1800" kern="100" dirty="0">
                <a:latin typeface="Times New Roman" panose="02020603050405020304" pitchFamily="18" charset="0"/>
                <a:cs typeface="Times New Roman" panose="02020603050405020304" pitchFamily="18" charset="0"/>
              </a:rPr>
              <a:t> 659 80 948</a:t>
            </a:r>
            <a:b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t>Ramūnas Kalesnykas,  el. p. </a:t>
            </a:r>
            <a:r>
              <a:rPr lang="lt-LT" sz="1800" b="0" kern="100" spc="0" dirty="0" err="1">
                <a:solidFill>
                  <a:srgbClr val="EF6803"/>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Ramunas.Kalesnykas</a:t>
            </a:r>
            <a:r>
              <a:rPr lang="en-US" sz="1800" b="0" kern="100" spc="0" dirty="0">
                <a:solidFill>
                  <a:srgbClr val="EF6803"/>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@esf.lt</a:t>
            </a:r>
            <a:r>
              <a:rPr lang="en-US" sz="1800" kern="100" dirty="0">
                <a:latin typeface="Times New Roman" panose="02020603050405020304" pitchFamily="18" charset="0"/>
                <a:ea typeface="Times New Roman" panose="02020603050405020304" pitchFamily="18" charset="0"/>
                <a:cs typeface="Times New Roman" panose="02020603050405020304" pitchFamily="18" charset="0"/>
              </a:rPr>
              <a:t>, </a:t>
            </a:r>
            <a: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t> tel. </a:t>
            </a:r>
            <a:r>
              <a:rPr lang="lt-LT" sz="1800" kern="100" dirty="0">
                <a:latin typeface="Times New Roman" panose="02020603050405020304" pitchFamily="18" charset="0"/>
                <a:ea typeface="Times New Roman" panose="02020603050405020304" pitchFamily="18" charset="0"/>
                <a:cs typeface="Times New Roman" panose="02020603050405020304" pitchFamily="18" charset="0"/>
              </a:rPr>
              <a:t> 0 </a:t>
            </a:r>
            <a: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t>659 80746</a:t>
            </a:r>
            <a:b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t>Rasa Igliukė, el. p. </a:t>
            </a:r>
            <a:r>
              <a:rPr lang="lt-LT" sz="1800" b="0" kern="100" spc="0" dirty="0" err="1">
                <a:solidFill>
                  <a:srgbClr val="EF6803"/>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Rasa.Igliukė</a:t>
            </a:r>
            <a:r>
              <a:rPr lang="en-US" sz="1800" b="0" kern="100" spc="0" dirty="0">
                <a:solidFill>
                  <a:srgbClr val="EF6803"/>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@esf.lt</a:t>
            </a:r>
            <a:r>
              <a:rPr lang="lt-LT" sz="1800" b="0" kern="100" spc="0" dirty="0">
                <a:solidFill>
                  <a:schemeClr val="tx1"/>
                </a:solidFill>
                <a:latin typeface="Times New Roman" panose="02020603050405020304" pitchFamily="18" charset="0"/>
                <a:cs typeface="Times New Roman" panose="02020603050405020304" pitchFamily="18" charset="0"/>
              </a:rPr>
              <a:t>,</a:t>
            </a:r>
            <a:r>
              <a:rPr lang="lt-LT" sz="1800" b="0" kern="100" spc="0" dirty="0">
                <a:solidFill>
                  <a:srgbClr val="EF6803"/>
                </a:solidFill>
                <a:latin typeface="Times New Roman" panose="02020603050405020304" pitchFamily="18" charset="0"/>
                <a:cs typeface="Times New Roman" panose="02020603050405020304" pitchFamily="18" charset="0"/>
              </a:rPr>
              <a:t> </a:t>
            </a:r>
            <a:r>
              <a:rPr lang="lt-LT" sz="1800" b="0" kern="100" spc="0" dirty="0">
                <a:solidFill>
                  <a:schemeClr val="tx1"/>
                </a:solidFill>
                <a:latin typeface="Times New Roman" panose="02020603050405020304" pitchFamily="18" charset="0"/>
                <a:cs typeface="Times New Roman" panose="02020603050405020304" pitchFamily="18" charset="0"/>
              </a:rPr>
              <a:t>tel. </a:t>
            </a:r>
            <a:r>
              <a:rPr lang="lt-LT" sz="1800" b="0" kern="100" spc="0" dirty="0">
                <a:solidFill>
                  <a:srgbClr val="000000"/>
                </a:solidFill>
                <a:latin typeface="Times New Roman" panose="02020603050405020304" pitchFamily="18" charset="0"/>
                <a:cs typeface="Times New Roman" panose="02020603050405020304" pitchFamily="18" charset="0"/>
              </a:rPr>
              <a:t>0 </a:t>
            </a:r>
            <a:r>
              <a:rPr lang="en-US" sz="1800" b="0" kern="100" spc="0" dirty="0">
                <a:solidFill>
                  <a:srgbClr val="000000"/>
                </a:solidFill>
                <a:latin typeface="Times New Roman" panose="02020603050405020304" pitchFamily="18" charset="0"/>
                <a:cs typeface="Times New Roman" panose="02020603050405020304" pitchFamily="18" charset="0"/>
              </a:rPr>
              <a:t>659</a:t>
            </a:r>
            <a:r>
              <a:rPr lang="lt-LT" sz="1800" b="0" kern="100" spc="0" dirty="0">
                <a:solidFill>
                  <a:srgbClr val="000000"/>
                </a:solidFill>
                <a:latin typeface="Times New Roman" panose="02020603050405020304" pitchFamily="18" charset="0"/>
                <a:cs typeface="Times New Roman" panose="02020603050405020304" pitchFamily="18" charset="0"/>
              </a:rPr>
              <a:t> </a:t>
            </a:r>
            <a:r>
              <a:rPr lang="en-US" sz="1800" b="0" kern="100" spc="0" dirty="0">
                <a:solidFill>
                  <a:srgbClr val="000000"/>
                </a:solidFill>
                <a:latin typeface="Times New Roman" panose="02020603050405020304" pitchFamily="18" charset="0"/>
                <a:cs typeface="Times New Roman" panose="02020603050405020304" pitchFamily="18" charset="0"/>
              </a:rPr>
              <a:t>42118</a:t>
            </a:r>
            <a:b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b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lt-LT" sz="1800" kern="1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DAŽNAIUSIAI UŽDUODAMI KLAUSIMAI</a:t>
            </a:r>
            <a:br>
              <a:rPr lang="lt-LT" sz="1800" kern="1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lt-LT" sz="1800" kern="100"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US" sz="1800" b="0" dirty="0" err="1">
                <a:solidFill>
                  <a:srgbClr val="00B0F0"/>
                </a:solidFill>
                <a:hlinkClick r:id="rId5">
                  <a:extLst>
                    <a:ext uri="{A12FA001-AC4F-418D-AE19-62706E023703}">
                      <ahyp:hlinkClr xmlns:ahyp="http://schemas.microsoft.com/office/drawing/2018/hyperlinkcolor" val="tx"/>
                    </a:ext>
                  </a:extLst>
                </a:hlinkClick>
              </a:rPr>
              <a:t>Dažniausiai</a:t>
            </a:r>
            <a:r>
              <a:rPr lang="en-US" sz="1800" b="0" dirty="0">
                <a:solidFill>
                  <a:srgbClr val="00B0F0"/>
                </a:solidFill>
                <a:hlinkClick r:id="rId5">
                  <a:extLst>
                    <a:ext uri="{A12FA001-AC4F-418D-AE19-62706E023703}">
                      <ahyp:hlinkClr xmlns:ahyp="http://schemas.microsoft.com/office/drawing/2018/hyperlinkcolor" val="tx"/>
                    </a:ext>
                  </a:extLst>
                </a:hlinkClick>
              </a:rPr>
              <a:t> </a:t>
            </a:r>
            <a:r>
              <a:rPr lang="en-US" sz="1800" b="0" dirty="0" err="1">
                <a:solidFill>
                  <a:srgbClr val="00B0F0"/>
                </a:solidFill>
                <a:hlinkClick r:id="rId5">
                  <a:extLst>
                    <a:ext uri="{A12FA001-AC4F-418D-AE19-62706E023703}">
                      <ahyp:hlinkClr xmlns:ahyp="http://schemas.microsoft.com/office/drawing/2018/hyperlinkcolor" val="tx"/>
                    </a:ext>
                  </a:extLst>
                </a:hlinkClick>
              </a:rPr>
              <a:t>užduodami</a:t>
            </a:r>
            <a:r>
              <a:rPr lang="en-US" sz="1800" b="0" dirty="0">
                <a:solidFill>
                  <a:srgbClr val="00B0F0"/>
                </a:solidFill>
                <a:hlinkClick r:id="rId5">
                  <a:extLst>
                    <a:ext uri="{A12FA001-AC4F-418D-AE19-62706E023703}">
                      <ahyp:hlinkClr xmlns:ahyp="http://schemas.microsoft.com/office/drawing/2018/hyperlinkcolor" val="tx"/>
                    </a:ext>
                  </a:extLst>
                </a:hlinkClick>
              </a:rPr>
              <a:t> </a:t>
            </a:r>
            <a:r>
              <a:rPr lang="en-US" sz="1800" b="0" dirty="0" err="1">
                <a:solidFill>
                  <a:srgbClr val="00B0F0"/>
                </a:solidFill>
                <a:hlinkClick r:id="rId5">
                  <a:extLst>
                    <a:ext uri="{A12FA001-AC4F-418D-AE19-62706E023703}">
                      <ahyp:hlinkClr xmlns:ahyp="http://schemas.microsoft.com/office/drawing/2018/hyperlinkcolor" val="tx"/>
                    </a:ext>
                  </a:extLst>
                </a:hlinkClick>
              </a:rPr>
              <a:t>klausimai</a:t>
            </a:r>
            <a:r>
              <a:rPr lang="en-US" sz="1800" b="0" dirty="0">
                <a:solidFill>
                  <a:srgbClr val="00B0F0"/>
                </a:solidFill>
                <a:hlinkClick r:id="rId5">
                  <a:extLst>
                    <a:ext uri="{A12FA001-AC4F-418D-AE19-62706E023703}">
                      <ahyp:hlinkClr xmlns:ahyp="http://schemas.microsoft.com/office/drawing/2018/hyperlinkcolor" val="tx"/>
                    </a:ext>
                  </a:extLst>
                </a:hlinkClick>
              </a:rPr>
              <a:t> - Europos </a:t>
            </a:r>
            <a:r>
              <a:rPr lang="en-US" sz="1800" b="0" dirty="0" err="1">
                <a:solidFill>
                  <a:srgbClr val="00B0F0"/>
                </a:solidFill>
                <a:hlinkClick r:id="rId5">
                  <a:extLst>
                    <a:ext uri="{A12FA001-AC4F-418D-AE19-62706E023703}">
                      <ahyp:hlinkClr xmlns:ahyp="http://schemas.microsoft.com/office/drawing/2018/hyperlinkcolor" val="tx"/>
                    </a:ext>
                  </a:extLst>
                </a:hlinkClick>
              </a:rPr>
              <a:t>socialinio</a:t>
            </a:r>
            <a:r>
              <a:rPr lang="en-US" sz="1800" b="0" dirty="0">
                <a:solidFill>
                  <a:srgbClr val="00B0F0"/>
                </a:solidFill>
                <a:hlinkClick r:id="rId5">
                  <a:extLst>
                    <a:ext uri="{A12FA001-AC4F-418D-AE19-62706E023703}">
                      <ahyp:hlinkClr xmlns:ahyp="http://schemas.microsoft.com/office/drawing/2018/hyperlinkcolor" val="tx"/>
                    </a:ext>
                  </a:extLst>
                </a:hlinkClick>
              </a:rPr>
              <a:t> </a:t>
            </a:r>
            <a:r>
              <a:rPr lang="en-US" sz="1800" b="0" dirty="0" err="1">
                <a:solidFill>
                  <a:srgbClr val="00B0F0"/>
                </a:solidFill>
                <a:hlinkClick r:id="rId5">
                  <a:extLst>
                    <a:ext uri="{A12FA001-AC4F-418D-AE19-62706E023703}">
                      <ahyp:hlinkClr xmlns:ahyp="http://schemas.microsoft.com/office/drawing/2018/hyperlinkcolor" val="tx"/>
                    </a:ext>
                  </a:extLst>
                </a:hlinkClick>
              </a:rPr>
              <a:t>fondo</a:t>
            </a:r>
            <a:r>
              <a:rPr lang="en-US" sz="1800" b="0" dirty="0">
                <a:solidFill>
                  <a:srgbClr val="00B0F0"/>
                </a:solidFill>
                <a:hlinkClick r:id="rId5">
                  <a:extLst>
                    <a:ext uri="{A12FA001-AC4F-418D-AE19-62706E023703}">
                      <ahyp:hlinkClr xmlns:ahyp="http://schemas.microsoft.com/office/drawing/2018/hyperlinkcolor" val="tx"/>
                    </a:ext>
                  </a:extLst>
                </a:hlinkClick>
              </a:rPr>
              <a:t> </a:t>
            </a:r>
            <a:r>
              <a:rPr lang="en-US" sz="1800" b="0" dirty="0" err="1">
                <a:solidFill>
                  <a:srgbClr val="00B0F0"/>
                </a:solidFill>
                <a:hlinkClick r:id="rId5">
                  <a:extLst>
                    <a:ext uri="{A12FA001-AC4F-418D-AE19-62706E023703}">
                      <ahyp:hlinkClr xmlns:ahyp="http://schemas.microsoft.com/office/drawing/2018/hyperlinkcolor" val="tx"/>
                    </a:ext>
                  </a:extLst>
                </a:hlinkClick>
              </a:rPr>
              <a:t>agentūra</a:t>
            </a:r>
            <a:br>
              <a:rPr lang="lt-LT" sz="1800" b="0" dirty="0">
                <a:solidFill>
                  <a:srgbClr val="00B0F0"/>
                </a:solidFill>
              </a:rPr>
            </a:br>
            <a:br>
              <a:rPr lang="lt-LT" sz="1800" b="0" dirty="0">
                <a:solidFill>
                  <a:srgbClr val="00B0F0"/>
                </a:solidFill>
              </a:rPr>
            </a:br>
            <a:br>
              <a:rPr lang="lt-LT" sz="1800" kern="1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lt-L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856813"/>
      </p:ext>
    </p:extLst>
  </p:cSld>
  <p:clrMapOvr>
    <a:masterClrMapping/>
  </p:clrMapOvr>
</p:sld>
</file>

<file path=ppt/theme/theme1.xml><?xml version="1.0" encoding="utf-8"?>
<a:theme xmlns:a="http://schemas.openxmlformats.org/drawingml/2006/main" name="Atlas">
  <a:themeElements>
    <a:clrScheme name="Orang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as" ma:contentTypeID="0x010100F3CB41B819ABF447BAB5DA1DF810E1B7" ma:contentTypeVersion="9" ma:contentTypeDescription="Kurkite naują dokumentą." ma:contentTypeScope="" ma:versionID="af3bc25399f8feff08db1ecf447cbdb7">
  <xsd:schema xmlns:xsd="http://www.w3.org/2001/XMLSchema" xmlns:xs="http://www.w3.org/2001/XMLSchema" xmlns:p="http://schemas.microsoft.com/office/2006/metadata/properties" xmlns:ns2="8855ab3c-1619-4e86-b988-8b2820a7e0cd" xmlns:ns3="2abc3c67-f4c6-45e2-9f01-761c9342be10" targetNamespace="http://schemas.microsoft.com/office/2006/metadata/properties" ma:root="true" ma:fieldsID="d65420afeafade139b5f3664704b6789" ns2:_="" ns3:_="">
    <xsd:import namespace="8855ab3c-1619-4e86-b988-8b2820a7e0cd"/>
    <xsd:import namespace="2abc3c67-f4c6-45e2-9f01-761c9342be1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55ab3c-1619-4e86-b988-8b2820a7e0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bc3c67-f4c6-45e2-9f01-761c9342be10" elementFormDefault="qualified">
    <xsd:import namespace="http://schemas.microsoft.com/office/2006/documentManagement/types"/>
    <xsd:import namespace="http://schemas.microsoft.com/office/infopath/2007/PartnerControls"/>
    <xsd:element name="SharedWithUsers" ma:index="14" nillable="true" ma:displayName="Bendrinama s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Bendrinta su išsamia informacija"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1C2E3C6-443C-4E4A-9FD8-24EEF14A4403}">
  <ds:schemaRefs>
    <ds:schemaRef ds:uri="http://schemas.microsoft.com/sharepoint/v3/contenttype/forms"/>
  </ds:schemaRefs>
</ds:datastoreItem>
</file>

<file path=customXml/itemProps2.xml><?xml version="1.0" encoding="utf-8"?>
<ds:datastoreItem xmlns:ds="http://schemas.openxmlformats.org/officeDocument/2006/customXml" ds:itemID="{8F832818-A1AB-47BA-A1A6-0B22E2F7F6F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0B4D2FF-0016-416B-BA76-77DED890C44A}">
  <ds:schemaRefs>
    <ds:schemaRef ds:uri="2abc3c67-f4c6-45e2-9f01-761c9342be10"/>
    <ds:schemaRef ds:uri="8855ab3c-1619-4e86-b988-8b2820a7e0c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738</TotalTime>
  <Words>2702</Words>
  <Application>Microsoft Office PowerPoint</Application>
  <PresentationFormat>On-screen Show (4:3)</PresentationFormat>
  <Paragraphs>221</Paragraphs>
  <Slides>24</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.Lucida Grande UI Regular</vt:lpstr>
      <vt:lpstr>Arial</vt:lpstr>
      <vt:lpstr>Calibri</vt:lpstr>
      <vt:lpstr>Calibri bold</vt:lpstr>
      <vt:lpstr>Calibri Light</vt:lpstr>
      <vt:lpstr>Rockwell</vt:lpstr>
      <vt:lpstr>Source Sans Pro</vt:lpstr>
      <vt:lpstr>Tahoma</vt:lpstr>
      <vt:lpstr>Times New Roman</vt:lpstr>
      <vt:lpstr>Wingdings</vt:lpstr>
      <vt:lpstr>Atlas</vt:lpstr>
      <vt:lpstr>NEVYRIAUSYBINIŲ ORGANIZACIJŲ INSTITUCINIO STIPRINIMO PROJEKTŲ ATRANKOS 2027-2028 METŲ KONKURSAS  Konsultacija pareiškėjams: Paraiškos teikimas ir pildymas SOPAS sistemoje 2026-10-22</vt:lpstr>
      <vt:lpstr>PARAIŠKOS TEIKIMAS</vt:lpstr>
      <vt:lpstr>PARAIŠKOS TEIKIMAS </vt:lpstr>
      <vt:lpstr>PARAIŠKOS TEIKIMAS </vt:lpstr>
      <vt:lpstr>PARAIŠKOS  REITINGAVIMAS IR VERTINIMAS </vt:lpstr>
      <vt:lpstr>Paraiškų pristatymai VERTINTOJŲ grupei</vt:lpstr>
      <vt:lpstr>PARAIŠKOS PILDYMAS</vt:lpstr>
      <vt:lpstr> PARAIŠKOS PILDYMAS  Pareiškėjo duomenys</vt:lpstr>
      <vt:lpstr>Projekto duomenys</vt:lpstr>
      <vt:lpstr>1. Informacija apie Pareiškėją</vt:lpstr>
      <vt:lpstr>2. Informacija apie Partnerį</vt:lpstr>
      <vt:lpstr>3. Projektu sprendžiamo organizacijos iššūkio aprašymas</vt:lpstr>
      <vt:lpstr>PowerPoint Presentation</vt:lpstr>
      <vt:lpstr>6. Projekto siekiamas poveikis  ir rezultatas tvariam organizacijos instituciniam stiprėjimui</vt:lpstr>
      <vt:lpstr>7. Pareiškėjo deklaracija</vt:lpstr>
      <vt:lpstr>Asmenų kortelės</vt:lpstr>
      <vt:lpstr>Tinkamos/netinkamos išlaidos  </vt:lpstr>
      <vt:lpstr>PowerPoint Presentation</vt:lpstr>
      <vt:lpstr>PowerPoint Presentation</vt:lpstr>
      <vt:lpstr>Sąmatos pildymo instrukcija </vt:lpstr>
      <vt:lpstr>Kartu su paraiška pateikiami dokumentai, jeigu: </vt:lpstr>
      <vt:lpstr>Kartu su paraiška pateikiami dokumentai, jeigu: </vt:lpstr>
      <vt:lpstr>Paraiškos pateikimas</vt:lpstr>
      <vt:lpstr> Ačiū    KONTAKTAI  Daiva Kaleckaitė, el. p. Daiva.Kaleckaite@esf.lt, tel. 0 659 80 948 Ramūnas Kalesnykas,  el. p. Ramunas.Kalesnykas@esf.lt,  tel.  0 659 80746 Rasa Igliukė, el. p. Rasa.Igliukė@esf.lt, tel. 0 659 42118     DAŽNAIUSIAI UŽDUODAMI KLAUSIMAI  Dažniausiai užduodami klausimai - Europos socialinio fondo agentūra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Vadybos sistemos  vertinamosios analizės posėdis (metinis)</dc:title>
  <dc:creator>Viktorija Krutulytė</dc:creator>
  <cp:lastModifiedBy>Daiva Kaleckaitė</cp:lastModifiedBy>
  <cp:revision>2</cp:revision>
  <cp:lastPrinted>2019-10-23T15:18:52Z</cp:lastPrinted>
  <dcterms:created xsi:type="dcterms:W3CDTF">2019-01-24T09:30:51Z</dcterms:created>
  <dcterms:modified xsi:type="dcterms:W3CDTF">2026-10-22T13:40:53Z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0x010100F3CB41B819ABF447BAB5DA1DF810E1B7</vt:lpwstr>
  </property>
  <property fmtid="{D5CDD505-2E9C-101B-9397-08002B2CF9AE}" pid="3" name="MSIP_Label_a420397a-0641-410b-95bd-540c304687bf_Enabled">
    <vt:lpwstr>true</vt:lpwstr>
  </property>
  <property fmtid="{D5CDD505-2E9C-101B-9397-08002B2CF9AE}" pid="4" name="MSIP_Label_a420397a-0641-410b-95bd-540c304687bf_SetDate">
    <vt:lpwstr>2026-10-19T08:34:34Z</vt:lpwstr>
  </property>
  <property fmtid="{D5CDD505-2E9C-101B-9397-08002B2CF9AE}" pid="5" name="MSIP_Label_a420397a-0641-410b-95bd-540c304687bf_Method">
    <vt:lpwstr>Privileged</vt:lpwstr>
  </property>
  <property fmtid="{D5CDD505-2E9C-101B-9397-08002B2CF9AE}" pid="6" name="MSIP_Label_a420397a-0641-410b-95bd-540c304687bf_Name">
    <vt:lpwstr>Vidinio naudojimo informacija</vt:lpwstr>
  </property>
  <property fmtid="{D5CDD505-2E9C-101B-9397-08002B2CF9AE}" pid="7" name="MSIP_Label_a420397a-0641-410b-95bd-540c304687bf_SiteId">
    <vt:lpwstr>f39ec040-58cd-4d1c-8741-11d8232163b4</vt:lpwstr>
  </property>
  <property fmtid="{D5CDD505-2E9C-101B-9397-08002B2CF9AE}" pid="8" name="MSIP_Label_a420397a-0641-410b-95bd-540c304687bf_ActionId">
    <vt:lpwstr>77839aae-6f87-4b15-82b4-eb4e9dd69f8c</vt:lpwstr>
  </property>
  <property fmtid="{D5CDD505-2E9C-101B-9397-08002B2CF9AE}" pid="9" name="MSIP_Label_a420397a-0641-410b-95bd-540c304687bf_ContentBits">
    <vt:lpwstr>0</vt:lpwstr>
  </property>
  <property fmtid="{D5CDD505-2E9C-101B-9397-08002B2CF9AE}" pid="10" name="MSIP_Label_a420397a-0641-410b-95bd-540c304687bf_Tag">
    <vt:lpwstr>10, 0, 1, 1</vt:lpwstr>
  </property>
</Properties>
</file>