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88" r:id="rId4"/>
  </p:sldMasterIdLst>
  <p:notesMasterIdLst>
    <p:notesMasterId r:id="rId23"/>
  </p:notesMasterIdLst>
  <p:handoutMasterIdLst>
    <p:handoutMasterId r:id="rId24"/>
  </p:handoutMasterIdLst>
  <p:sldIdLst>
    <p:sldId id="1192" r:id="rId5"/>
    <p:sldId id="1279" r:id="rId6"/>
    <p:sldId id="911" r:id="rId7"/>
    <p:sldId id="1280" r:id="rId8"/>
    <p:sldId id="1187" r:id="rId9"/>
    <p:sldId id="1239" r:id="rId10"/>
    <p:sldId id="1275" r:id="rId11"/>
    <p:sldId id="1276" r:id="rId12"/>
    <p:sldId id="1277" r:id="rId13"/>
    <p:sldId id="1278" r:id="rId14"/>
    <p:sldId id="1281" r:id="rId15"/>
    <p:sldId id="1283" r:id="rId16"/>
    <p:sldId id="1282" r:id="rId17"/>
    <p:sldId id="1286" r:id="rId18"/>
    <p:sldId id="1284" r:id="rId19"/>
    <p:sldId id="1285" r:id="rId20"/>
    <p:sldId id="1287" r:id="rId21"/>
    <p:sldId id="1252" r:id="rId22"/>
  </p:sldIdLst>
  <p:sldSz cx="12192000" cy="6858000"/>
  <p:notesSz cx="6858000" cy="9144000"/>
  <p:defaultTextStyle>
    <a:defPPr>
      <a:defRPr lang="lt-LT"/>
    </a:defPPr>
    <a:lvl1pPr marL="0" algn="l" defTabSz="914296" rtl="0" eaLnBrk="1" latinLnBrk="0" hangingPunct="1">
      <a:defRPr sz="1800" kern="1200">
        <a:solidFill>
          <a:schemeClr val="tx1"/>
        </a:solidFill>
        <a:latin typeface="+mn-lt"/>
        <a:ea typeface="+mn-ea"/>
        <a:cs typeface="+mn-cs"/>
      </a:defRPr>
    </a:lvl1pPr>
    <a:lvl2pPr marL="457148" algn="l" defTabSz="914296" rtl="0" eaLnBrk="1" latinLnBrk="0" hangingPunct="1">
      <a:defRPr sz="1800" kern="1200">
        <a:solidFill>
          <a:schemeClr val="tx1"/>
        </a:solidFill>
        <a:latin typeface="+mn-lt"/>
        <a:ea typeface="+mn-ea"/>
        <a:cs typeface="+mn-cs"/>
      </a:defRPr>
    </a:lvl2pPr>
    <a:lvl3pPr marL="914296" algn="l" defTabSz="914296" rtl="0" eaLnBrk="1" latinLnBrk="0" hangingPunct="1">
      <a:defRPr sz="1800" kern="1200">
        <a:solidFill>
          <a:schemeClr val="tx1"/>
        </a:solidFill>
        <a:latin typeface="+mn-lt"/>
        <a:ea typeface="+mn-ea"/>
        <a:cs typeface="+mn-cs"/>
      </a:defRPr>
    </a:lvl3pPr>
    <a:lvl4pPr marL="1371444" algn="l" defTabSz="914296" rtl="0" eaLnBrk="1" latinLnBrk="0" hangingPunct="1">
      <a:defRPr sz="1800" kern="1200">
        <a:solidFill>
          <a:schemeClr val="tx1"/>
        </a:solidFill>
        <a:latin typeface="+mn-lt"/>
        <a:ea typeface="+mn-ea"/>
        <a:cs typeface="+mn-cs"/>
      </a:defRPr>
    </a:lvl4pPr>
    <a:lvl5pPr marL="1828592" algn="l" defTabSz="914296" rtl="0" eaLnBrk="1" latinLnBrk="0" hangingPunct="1">
      <a:defRPr sz="1800" kern="1200">
        <a:solidFill>
          <a:schemeClr val="tx1"/>
        </a:solidFill>
        <a:latin typeface="+mn-lt"/>
        <a:ea typeface="+mn-ea"/>
        <a:cs typeface="+mn-cs"/>
      </a:defRPr>
    </a:lvl5pPr>
    <a:lvl6pPr marL="2285740" algn="l" defTabSz="914296" rtl="0" eaLnBrk="1" latinLnBrk="0" hangingPunct="1">
      <a:defRPr sz="1800" kern="1200">
        <a:solidFill>
          <a:schemeClr val="tx1"/>
        </a:solidFill>
        <a:latin typeface="+mn-lt"/>
        <a:ea typeface="+mn-ea"/>
        <a:cs typeface="+mn-cs"/>
      </a:defRPr>
    </a:lvl6pPr>
    <a:lvl7pPr marL="2742888" algn="l" defTabSz="914296" rtl="0" eaLnBrk="1" latinLnBrk="0" hangingPunct="1">
      <a:defRPr sz="1800" kern="1200">
        <a:solidFill>
          <a:schemeClr val="tx1"/>
        </a:solidFill>
        <a:latin typeface="+mn-lt"/>
        <a:ea typeface="+mn-ea"/>
        <a:cs typeface="+mn-cs"/>
      </a:defRPr>
    </a:lvl7pPr>
    <a:lvl8pPr marL="3200036" algn="l" defTabSz="914296" rtl="0" eaLnBrk="1" latinLnBrk="0" hangingPunct="1">
      <a:defRPr sz="1800" kern="1200">
        <a:solidFill>
          <a:schemeClr val="tx1"/>
        </a:solidFill>
        <a:latin typeface="+mn-lt"/>
        <a:ea typeface="+mn-ea"/>
        <a:cs typeface="+mn-cs"/>
      </a:defRPr>
    </a:lvl8pPr>
    <a:lvl9pPr marL="3657184" algn="l" defTabSz="91429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AD3B12-2196-AC17-5691-45FAE4808C18}" name="Inga Buškutė" initials="IB" userId="S::Inga.Buskute@socmin.lt::0b325ee1-8177-4f58-8867-e3b27fee9406" providerId="AD"/>
  <p188:author id="{9680AD64-ACDB-C15D-96AD-B2903F2F0484}" name="Aida Žemaitytė-Budnikienė" initials="AŽB" userId="S::Aida.Zemaityte@socmin.lt::7ae97beb-e821-484c-80ed-e329281fa8c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 src" initials="s" lastIdx="2" clrIdx="0">
    <p:extLst>
      <p:ext uri="{19B8F6BF-5375-455C-9EA6-DF929625EA0E}">
        <p15:presenceInfo xmlns:p15="http://schemas.microsoft.com/office/powerpoint/2012/main" userId=" src" providerId="None"/>
      </p:ext>
    </p:extLst>
  </p:cmAuthor>
  <p:cmAuthor id="2" name="WHITE GRAPHIC" initials="WG" lastIdx="2" clrIdx="1">
    <p:extLst>
      <p:ext uri="{19B8F6BF-5375-455C-9EA6-DF929625EA0E}">
        <p15:presenceInfo xmlns:p15="http://schemas.microsoft.com/office/powerpoint/2012/main" userId="WHITE GRAPHI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B3B3"/>
    <a:srgbClr val="75BDA7"/>
    <a:srgbClr val="1571B3"/>
    <a:srgbClr val="5D8189"/>
    <a:srgbClr val="E9EDF1"/>
    <a:srgbClr val="59481E"/>
    <a:srgbClr val="1A1E13"/>
    <a:srgbClr val="6D6D6D"/>
    <a:srgbClr val="D6DBE4"/>
    <a:srgbClr val="2052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F27FCA-D381-4201-8C4C-24D9EC4819E5}" v="88" dt="2026-10-15T10:43:10.7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940675A-B579-460E-94D1-54222C63F5DA}" styleName="Be stiliaus, lentelės tinklelis">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9" autoAdjust="0"/>
    <p:restoredTop sz="93410" autoAdjust="0"/>
  </p:normalViewPr>
  <p:slideViewPr>
    <p:cSldViewPr snapToGrid="0">
      <p:cViewPr varScale="1">
        <p:scale>
          <a:sx n="59" d="100"/>
          <a:sy n="59" d="100"/>
        </p:scale>
        <p:origin x="940" y="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916"/>
    </p:cViewPr>
  </p:sorter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ija Puidokaitė" userId="c34ddd4c-df6d-4bec-9017-5c0b777ca67d" providerId="ADAL" clId="{A7FD10A5-6966-46F0-8FA6-157BB6EE9A4A}"/>
    <pc:docChg chg="undo redo custSel addSld delSld modSld sldOrd">
      <pc:chgData name="Emilija Puidokaitė" userId="c34ddd4c-df6d-4bec-9017-5c0b777ca67d" providerId="ADAL" clId="{A7FD10A5-6966-46F0-8FA6-157BB6EE9A4A}" dt="2026-10-15T10:49:02.826" v="4032" actId="20577"/>
      <pc:docMkLst>
        <pc:docMk/>
      </pc:docMkLst>
      <pc:sldChg chg="addSp delSp modSp mod ord">
        <pc:chgData name="Emilija Puidokaitė" userId="c34ddd4c-df6d-4bec-9017-5c0b777ca67d" providerId="ADAL" clId="{A7FD10A5-6966-46F0-8FA6-157BB6EE9A4A}" dt="2026-10-15T10:02:56.804" v="3666"/>
        <pc:sldMkLst>
          <pc:docMk/>
          <pc:sldMk cId="3612534063" sldId="911"/>
        </pc:sldMkLst>
        <pc:spChg chg="mod">
          <ac:chgData name="Emilija Puidokaitė" userId="c34ddd4c-df6d-4bec-9017-5c0b777ca67d" providerId="ADAL" clId="{A7FD10A5-6966-46F0-8FA6-157BB6EE9A4A}" dt="2026-10-15T08:18:01.185" v="2869" actId="2711"/>
          <ac:spMkLst>
            <pc:docMk/>
            <pc:sldMk cId="3612534063" sldId="911"/>
            <ac:spMk id="9" creationId="{91B49715-BB31-E6F7-F02D-DEDE2747DE49}"/>
          </ac:spMkLst>
        </pc:spChg>
        <pc:spChg chg="mod">
          <ac:chgData name="Emilija Puidokaitė" userId="c34ddd4c-df6d-4bec-9017-5c0b777ca67d" providerId="ADAL" clId="{A7FD10A5-6966-46F0-8FA6-157BB6EE9A4A}" dt="2026-10-15T08:18:08.001" v="2870" actId="2711"/>
          <ac:spMkLst>
            <pc:docMk/>
            <pc:sldMk cId="3612534063" sldId="911"/>
            <ac:spMk id="14" creationId="{554B1297-7436-ADD3-D854-CC2739139994}"/>
          </ac:spMkLst>
        </pc:spChg>
        <pc:spChg chg="mod">
          <ac:chgData name="Emilija Puidokaitė" userId="c34ddd4c-df6d-4bec-9017-5c0b777ca67d" providerId="ADAL" clId="{A7FD10A5-6966-46F0-8FA6-157BB6EE9A4A}" dt="2026-10-15T08:18:19.348" v="2873" actId="14100"/>
          <ac:spMkLst>
            <pc:docMk/>
            <pc:sldMk cId="3612534063" sldId="911"/>
            <ac:spMk id="19" creationId="{4012323D-F5C3-D6EB-BBCD-F60B84FB5BCB}"/>
          </ac:spMkLst>
        </pc:spChg>
        <pc:spChg chg="del mod">
          <ac:chgData name="Emilija Puidokaitė" userId="c34ddd4c-df6d-4bec-9017-5c0b777ca67d" providerId="ADAL" clId="{A7FD10A5-6966-46F0-8FA6-157BB6EE9A4A}" dt="2026-10-15T07:50:44.094" v="2757" actId="478"/>
          <ac:spMkLst>
            <pc:docMk/>
            <pc:sldMk cId="3612534063" sldId="911"/>
            <ac:spMk id="20" creationId="{29C9906F-7317-C178-FAC1-B9365FBD6D7A}"/>
          </ac:spMkLst>
        </pc:spChg>
        <pc:spChg chg="del mod">
          <ac:chgData name="Emilija Puidokaitė" userId="c34ddd4c-df6d-4bec-9017-5c0b777ca67d" providerId="ADAL" clId="{A7FD10A5-6966-46F0-8FA6-157BB6EE9A4A}" dt="2026-10-15T06:30:50.961" v="2697"/>
          <ac:spMkLst>
            <pc:docMk/>
            <pc:sldMk cId="3612534063" sldId="911"/>
            <ac:spMk id="22" creationId="{682E7F19-3AFF-1360-801D-B3A8E2989215}"/>
          </ac:spMkLst>
        </pc:spChg>
        <pc:spChg chg="mod">
          <ac:chgData name="Emilija Puidokaitė" userId="c34ddd4c-df6d-4bec-9017-5c0b777ca67d" providerId="ADAL" clId="{A7FD10A5-6966-46F0-8FA6-157BB6EE9A4A}" dt="2026-10-14T20:30:00.358" v="2166" actId="14100"/>
          <ac:spMkLst>
            <pc:docMk/>
            <pc:sldMk cId="3612534063" sldId="911"/>
            <ac:spMk id="23" creationId="{1E7C18A6-56E5-4FF4-8CFE-6294D9E0FFB8}"/>
          </ac:spMkLst>
        </pc:spChg>
        <pc:spChg chg="mod">
          <ac:chgData name="Emilija Puidokaitė" userId="c34ddd4c-df6d-4bec-9017-5c0b777ca67d" providerId="ADAL" clId="{A7FD10A5-6966-46F0-8FA6-157BB6EE9A4A}" dt="2026-10-15T06:04:29.791" v="2690" actId="5793"/>
          <ac:spMkLst>
            <pc:docMk/>
            <pc:sldMk cId="3612534063" sldId="911"/>
            <ac:spMk id="26" creationId="{B921CC95-934D-4224-9AC3-6AD4688FFDCA}"/>
          </ac:spMkLst>
        </pc:spChg>
        <pc:picChg chg="add mod">
          <ac:chgData name="Emilija Puidokaitė" userId="c34ddd4c-df6d-4bec-9017-5c0b777ca67d" providerId="ADAL" clId="{A7FD10A5-6966-46F0-8FA6-157BB6EE9A4A}" dt="2026-10-15T07:50:41.084" v="2756" actId="207"/>
          <ac:picMkLst>
            <pc:docMk/>
            <pc:sldMk cId="3612534063" sldId="911"/>
            <ac:picMk id="3" creationId="{28C7B95B-6F90-6DF6-83DD-2DD6CE4F1917}"/>
          </ac:picMkLst>
        </pc:picChg>
        <pc:picChg chg="del">
          <ac:chgData name="Emilija Puidokaitė" userId="c34ddd4c-df6d-4bec-9017-5c0b777ca67d" providerId="ADAL" clId="{A7FD10A5-6966-46F0-8FA6-157BB6EE9A4A}" dt="2026-10-15T06:30:48.730" v="2694" actId="478"/>
          <ac:picMkLst>
            <pc:docMk/>
            <pc:sldMk cId="3612534063" sldId="911"/>
            <ac:picMk id="35" creationId="{5382AD44-87D8-A271-A732-697158BBD5AF}"/>
          </ac:picMkLst>
        </pc:picChg>
        <pc:picChg chg="add del">
          <ac:chgData name="Emilija Puidokaitė" userId="c34ddd4c-df6d-4bec-9017-5c0b777ca67d" providerId="ADAL" clId="{A7FD10A5-6966-46F0-8FA6-157BB6EE9A4A}" dt="2026-10-15T07:50:44.947" v="2758" actId="478"/>
          <ac:picMkLst>
            <pc:docMk/>
            <pc:sldMk cId="3612534063" sldId="911"/>
            <ac:picMk id="37" creationId="{A083C3F7-AB8D-9A95-2FD9-C5C5802016C2}"/>
          </ac:picMkLst>
        </pc:picChg>
      </pc:sldChg>
      <pc:sldChg chg="del">
        <pc:chgData name="Emilija Puidokaitė" userId="c34ddd4c-df6d-4bec-9017-5c0b777ca67d" providerId="ADAL" clId="{A7FD10A5-6966-46F0-8FA6-157BB6EE9A4A}" dt="2026-10-14T20:33:20.005" v="2213" actId="2696"/>
        <pc:sldMkLst>
          <pc:docMk/>
          <pc:sldMk cId="881779746" sldId="921"/>
        </pc:sldMkLst>
      </pc:sldChg>
      <pc:sldChg chg="addSp delSp modSp mod ord">
        <pc:chgData name="Emilija Puidokaitė" userId="c34ddd4c-df6d-4bec-9017-5c0b777ca67d" providerId="ADAL" clId="{A7FD10A5-6966-46F0-8FA6-157BB6EE9A4A}" dt="2026-10-14T20:34:47.632" v="2248" actId="20577"/>
        <pc:sldMkLst>
          <pc:docMk/>
          <pc:sldMk cId="3687611536" sldId="1187"/>
        </pc:sldMkLst>
        <pc:spChg chg="mod">
          <ac:chgData name="Emilija Puidokaitė" userId="c34ddd4c-df6d-4bec-9017-5c0b777ca67d" providerId="ADAL" clId="{A7FD10A5-6966-46F0-8FA6-157BB6EE9A4A}" dt="2026-10-14T20:34:47.632" v="2248" actId="20577"/>
          <ac:spMkLst>
            <pc:docMk/>
            <pc:sldMk cId="3687611536" sldId="1187"/>
            <ac:spMk id="2" creationId="{18FF0848-F0F3-18F5-D9A6-08A7AD2B85F5}"/>
          </ac:spMkLst>
        </pc:spChg>
        <pc:spChg chg="mod">
          <ac:chgData name="Emilija Puidokaitė" userId="c34ddd4c-df6d-4bec-9017-5c0b777ca67d" providerId="ADAL" clId="{A7FD10A5-6966-46F0-8FA6-157BB6EE9A4A}" dt="2026-10-14T20:34:14.393" v="2224" actId="20577"/>
          <ac:spMkLst>
            <pc:docMk/>
            <pc:sldMk cId="3687611536" sldId="1187"/>
            <ac:spMk id="3" creationId="{0C43E38D-EF07-FE20-C6D1-791B0AAB2D52}"/>
          </ac:spMkLst>
        </pc:spChg>
        <pc:spChg chg="add del mod">
          <ac:chgData name="Emilija Puidokaitė" userId="c34ddd4c-df6d-4bec-9017-5c0b777ca67d" providerId="ADAL" clId="{A7FD10A5-6966-46F0-8FA6-157BB6EE9A4A}" dt="2026-10-14T20:34:09.117" v="2220" actId="20577"/>
          <ac:spMkLst>
            <pc:docMk/>
            <pc:sldMk cId="3687611536" sldId="1187"/>
            <ac:spMk id="4" creationId="{B5A59D12-941D-3CCE-7196-316C9FA3CFC3}"/>
          </ac:spMkLst>
        </pc:spChg>
        <pc:spChg chg="mod">
          <ac:chgData name="Emilija Puidokaitė" userId="c34ddd4c-df6d-4bec-9017-5c0b777ca67d" providerId="ADAL" clId="{A7FD10A5-6966-46F0-8FA6-157BB6EE9A4A}" dt="2026-10-14T16:21:59.633" v="973" actId="1076"/>
          <ac:spMkLst>
            <pc:docMk/>
            <pc:sldMk cId="3687611536" sldId="1187"/>
            <ac:spMk id="6" creationId="{BB3821C6-EA41-6E96-53D4-D36B4DFADDE2}"/>
          </ac:spMkLst>
        </pc:spChg>
        <pc:spChg chg="mod">
          <ac:chgData name="Emilija Puidokaitė" userId="c34ddd4c-df6d-4bec-9017-5c0b777ca67d" providerId="ADAL" clId="{A7FD10A5-6966-46F0-8FA6-157BB6EE9A4A}" dt="2026-10-14T16:23:49.044" v="994" actId="14100"/>
          <ac:spMkLst>
            <pc:docMk/>
            <pc:sldMk cId="3687611536" sldId="1187"/>
            <ac:spMk id="7" creationId="{D59A699E-3C23-04C3-0D2C-E2163B050BA0}"/>
          </ac:spMkLst>
        </pc:spChg>
        <pc:spChg chg="mod">
          <ac:chgData name="Emilija Puidokaitė" userId="c34ddd4c-df6d-4bec-9017-5c0b777ca67d" providerId="ADAL" clId="{A7FD10A5-6966-46F0-8FA6-157BB6EE9A4A}" dt="2026-10-14T20:34:20.969" v="2230" actId="20577"/>
          <ac:spMkLst>
            <pc:docMk/>
            <pc:sldMk cId="3687611536" sldId="1187"/>
            <ac:spMk id="8" creationId="{3F8B59A2-3D72-25E5-1281-F58A3A9FE9CA}"/>
          </ac:spMkLst>
        </pc:spChg>
        <pc:spChg chg="mod">
          <ac:chgData name="Emilija Puidokaitė" userId="c34ddd4c-df6d-4bec-9017-5c0b777ca67d" providerId="ADAL" clId="{A7FD10A5-6966-46F0-8FA6-157BB6EE9A4A}" dt="2026-10-14T20:33:51.503" v="2216" actId="14100"/>
          <ac:spMkLst>
            <pc:docMk/>
            <pc:sldMk cId="3687611536" sldId="1187"/>
            <ac:spMk id="9" creationId="{F116298E-9F15-B86A-2AEF-97F401231934}"/>
          </ac:spMkLst>
        </pc:spChg>
        <pc:spChg chg="mod">
          <ac:chgData name="Emilija Puidokaitė" userId="c34ddd4c-df6d-4bec-9017-5c0b777ca67d" providerId="ADAL" clId="{A7FD10A5-6966-46F0-8FA6-157BB6EE9A4A}" dt="2026-10-14T16:23:52.312" v="995" actId="14100"/>
          <ac:spMkLst>
            <pc:docMk/>
            <pc:sldMk cId="3687611536" sldId="1187"/>
            <ac:spMk id="10" creationId="{0A1CE443-E62D-8418-D90A-DAB8F1943A52}"/>
          </ac:spMkLst>
        </pc:spChg>
        <pc:spChg chg="mod">
          <ac:chgData name="Emilija Puidokaitė" userId="c34ddd4c-df6d-4bec-9017-5c0b777ca67d" providerId="ADAL" clId="{A7FD10A5-6966-46F0-8FA6-157BB6EE9A4A}" dt="2026-10-14T16:19:07.570" v="943" actId="14100"/>
          <ac:spMkLst>
            <pc:docMk/>
            <pc:sldMk cId="3687611536" sldId="1187"/>
            <ac:spMk id="12" creationId="{4D934CE1-C377-A796-D078-8B2BDA25F52E}"/>
          </ac:spMkLst>
        </pc:spChg>
        <pc:spChg chg="mod">
          <ac:chgData name="Emilija Puidokaitė" userId="c34ddd4c-df6d-4bec-9017-5c0b777ca67d" providerId="ADAL" clId="{A7FD10A5-6966-46F0-8FA6-157BB6EE9A4A}" dt="2026-10-14T16:23:59.064" v="997" actId="14100"/>
          <ac:spMkLst>
            <pc:docMk/>
            <pc:sldMk cId="3687611536" sldId="1187"/>
            <ac:spMk id="13" creationId="{E9F150C6-4147-338E-C3F8-047FACDC57C3}"/>
          </ac:spMkLst>
        </pc:spChg>
        <pc:spChg chg="mod">
          <ac:chgData name="Emilija Puidokaitė" userId="c34ddd4c-df6d-4bec-9017-5c0b777ca67d" providerId="ADAL" clId="{A7FD10A5-6966-46F0-8FA6-157BB6EE9A4A}" dt="2026-10-14T16:23:09.899" v="987" actId="1076"/>
          <ac:spMkLst>
            <pc:docMk/>
            <pc:sldMk cId="3687611536" sldId="1187"/>
            <ac:spMk id="15" creationId="{7C301D21-C664-C736-8027-08CEF4F1B23B}"/>
          </ac:spMkLst>
        </pc:spChg>
        <pc:spChg chg="del mod">
          <ac:chgData name="Emilija Puidokaitė" userId="c34ddd4c-df6d-4bec-9017-5c0b777ca67d" providerId="ADAL" clId="{A7FD10A5-6966-46F0-8FA6-157BB6EE9A4A}" dt="2026-10-14T16:18:38.486" v="937" actId="478"/>
          <ac:spMkLst>
            <pc:docMk/>
            <pc:sldMk cId="3687611536" sldId="1187"/>
            <ac:spMk id="16" creationId="{B0E052D4-3F4C-C5AC-4834-D72640C58CCE}"/>
          </ac:spMkLst>
        </pc:spChg>
        <pc:spChg chg="add mod">
          <ac:chgData name="Emilija Puidokaitė" userId="c34ddd4c-df6d-4bec-9017-5c0b777ca67d" providerId="ADAL" clId="{A7FD10A5-6966-46F0-8FA6-157BB6EE9A4A}" dt="2026-10-14T20:33:57.795" v="2218" actId="14100"/>
          <ac:spMkLst>
            <pc:docMk/>
            <pc:sldMk cId="3687611536" sldId="1187"/>
            <ac:spMk id="17" creationId="{C309E202-58B7-D9E6-FCE5-E5313A8FAC70}"/>
          </ac:spMkLst>
        </pc:spChg>
        <pc:spChg chg="mod">
          <ac:chgData name="Emilija Puidokaitė" userId="c34ddd4c-df6d-4bec-9017-5c0b777ca67d" providerId="ADAL" clId="{A7FD10A5-6966-46F0-8FA6-157BB6EE9A4A}" dt="2026-10-14T16:11:30.647" v="904" actId="1076"/>
          <ac:spMkLst>
            <pc:docMk/>
            <pc:sldMk cId="3687611536" sldId="1187"/>
            <ac:spMk id="18" creationId="{F9732F5A-A727-BB92-A26B-F3C99A7D5F18}"/>
          </ac:spMkLst>
        </pc:spChg>
        <pc:spChg chg="add mod">
          <ac:chgData name="Emilija Puidokaitė" userId="c34ddd4c-df6d-4bec-9017-5c0b777ca67d" providerId="ADAL" clId="{A7FD10A5-6966-46F0-8FA6-157BB6EE9A4A}" dt="2026-10-14T16:22:57.695" v="983" actId="1076"/>
          <ac:spMkLst>
            <pc:docMk/>
            <pc:sldMk cId="3687611536" sldId="1187"/>
            <ac:spMk id="20" creationId="{6F8FB974-D6B6-C68C-F58E-D2460D83DCF9}"/>
          </ac:spMkLst>
        </pc:spChg>
        <pc:spChg chg="add del">
          <ac:chgData name="Emilija Puidokaitė" userId="c34ddd4c-df6d-4bec-9017-5c0b777ca67d" providerId="ADAL" clId="{A7FD10A5-6966-46F0-8FA6-157BB6EE9A4A}" dt="2026-10-14T16:03:46.733" v="768" actId="22"/>
          <ac:spMkLst>
            <pc:docMk/>
            <pc:sldMk cId="3687611536" sldId="1187"/>
            <ac:spMk id="24" creationId="{497862EA-8EA2-76DC-3002-E678995F585E}"/>
          </ac:spMkLst>
        </pc:spChg>
        <pc:spChg chg="add del">
          <ac:chgData name="Emilija Puidokaitė" userId="c34ddd4c-df6d-4bec-9017-5c0b777ca67d" providerId="ADAL" clId="{A7FD10A5-6966-46F0-8FA6-157BB6EE9A4A}" dt="2026-10-14T16:03:46.218" v="766" actId="22"/>
          <ac:spMkLst>
            <pc:docMk/>
            <pc:sldMk cId="3687611536" sldId="1187"/>
            <ac:spMk id="28" creationId="{9B504B21-02C3-1D31-38A8-74A518668A61}"/>
          </ac:spMkLst>
        </pc:spChg>
        <pc:spChg chg="add del">
          <ac:chgData name="Emilija Puidokaitė" userId="c34ddd4c-df6d-4bec-9017-5c0b777ca67d" providerId="ADAL" clId="{A7FD10A5-6966-46F0-8FA6-157BB6EE9A4A}" dt="2026-10-14T16:03:45.525" v="764" actId="22"/>
          <ac:spMkLst>
            <pc:docMk/>
            <pc:sldMk cId="3687611536" sldId="1187"/>
            <ac:spMk id="30" creationId="{BCA13633-BEB3-C641-5C92-5DB930C39F19}"/>
          </ac:spMkLst>
        </pc:spChg>
        <pc:spChg chg="add mod">
          <ac:chgData name="Emilija Puidokaitė" userId="c34ddd4c-df6d-4bec-9017-5c0b777ca67d" providerId="ADAL" clId="{A7FD10A5-6966-46F0-8FA6-157BB6EE9A4A}" dt="2026-10-14T20:34:12.090" v="2222" actId="20577"/>
          <ac:spMkLst>
            <pc:docMk/>
            <pc:sldMk cId="3687611536" sldId="1187"/>
            <ac:spMk id="32" creationId="{DC735606-5F64-DA36-E03A-FBD6792E8CC6}"/>
          </ac:spMkLst>
        </pc:spChg>
        <pc:spChg chg="add mod">
          <ac:chgData name="Emilija Puidokaitė" userId="c34ddd4c-df6d-4bec-9017-5c0b777ca67d" providerId="ADAL" clId="{A7FD10A5-6966-46F0-8FA6-157BB6EE9A4A}" dt="2026-10-14T20:34:15.891" v="2226" actId="20577"/>
          <ac:spMkLst>
            <pc:docMk/>
            <pc:sldMk cId="3687611536" sldId="1187"/>
            <ac:spMk id="34" creationId="{404AD8B4-1CA7-2876-DA89-CD96FAFB4147}"/>
          </ac:spMkLst>
        </pc:spChg>
        <pc:spChg chg="add mod">
          <ac:chgData name="Emilija Puidokaitė" userId="c34ddd4c-df6d-4bec-9017-5c0b777ca67d" providerId="ADAL" clId="{A7FD10A5-6966-46F0-8FA6-157BB6EE9A4A}" dt="2026-10-14T20:34:17.401" v="2228" actId="20577"/>
          <ac:spMkLst>
            <pc:docMk/>
            <pc:sldMk cId="3687611536" sldId="1187"/>
            <ac:spMk id="36" creationId="{EBC41648-AC10-79C2-2B4D-A99173AE7C69}"/>
          </ac:spMkLst>
        </pc:spChg>
        <pc:spChg chg="add del">
          <ac:chgData name="Emilija Puidokaitė" userId="c34ddd4c-df6d-4bec-9017-5c0b777ca67d" providerId="ADAL" clId="{A7FD10A5-6966-46F0-8FA6-157BB6EE9A4A}" dt="2026-10-14T20:30:38.534" v="2169" actId="22"/>
          <ac:spMkLst>
            <pc:docMk/>
            <pc:sldMk cId="3687611536" sldId="1187"/>
            <ac:spMk id="38" creationId="{1FBE6391-5112-DB94-9629-B6D71997C2C2}"/>
          </ac:spMkLst>
        </pc:spChg>
        <pc:grpChg chg="mod">
          <ac:chgData name="Emilija Puidokaitė" userId="c34ddd4c-df6d-4bec-9017-5c0b777ca67d" providerId="ADAL" clId="{A7FD10A5-6966-46F0-8FA6-157BB6EE9A4A}" dt="2026-10-14T16:23:05.101" v="986" actId="1076"/>
          <ac:grpSpMkLst>
            <pc:docMk/>
            <pc:sldMk cId="3687611536" sldId="1187"/>
            <ac:grpSpMk id="11" creationId="{6EDDE12B-CCBF-865A-CF5A-97FAE25DB795}"/>
          </ac:grpSpMkLst>
        </pc:grpChg>
        <pc:picChg chg="del mod">
          <ac:chgData name="Emilija Puidokaitė" userId="c34ddd4c-df6d-4bec-9017-5c0b777ca67d" providerId="ADAL" clId="{A7FD10A5-6966-46F0-8FA6-157BB6EE9A4A}" dt="2026-10-14T16:18:37.244" v="936" actId="478"/>
          <ac:picMkLst>
            <pc:docMk/>
            <pc:sldMk cId="3687611536" sldId="1187"/>
            <ac:picMk id="21" creationId="{25B700D2-DEBD-54BD-9FDA-E3B612482FD3}"/>
          </ac:picMkLst>
        </pc:picChg>
        <pc:picChg chg="mod">
          <ac:chgData name="Emilija Puidokaitė" userId="c34ddd4c-df6d-4bec-9017-5c0b777ca67d" providerId="ADAL" clId="{A7FD10A5-6966-46F0-8FA6-157BB6EE9A4A}" dt="2026-10-14T16:18:35.510" v="935" actId="1076"/>
          <ac:picMkLst>
            <pc:docMk/>
            <pc:sldMk cId="3687611536" sldId="1187"/>
            <ac:picMk id="23" creationId="{921E11E5-879E-BD55-81D0-822CAB11E4DA}"/>
          </ac:picMkLst>
        </pc:picChg>
        <pc:picChg chg="mod">
          <ac:chgData name="Emilija Puidokaitė" userId="c34ddd4c-df6d-4bec-9017-5c0b777ca67d" providerId="ADAL" clId="{A7FD10A5-6966-46F0-8FA6-157BB6EE9A4A}" dt="2026-10-14T16:17:48.631" v="926" actId="1076"/>
          <ac:picMkLst>
            <pc:docMk/>
            <pc:sldMk cId="3687611536" sldId="1187"/>
            <ac:picMk id="25" creationId="{D6367AEB-422D-7588-B5DD-1824651A97CE}"/>
          </ac:picMkLst>
        </pc:picChg>
        <pc:picChg chg="mod">
          <ac:chgData name="Emilija Puidokaitė" userId="c34ddd4c-df6d-4bec-9017-5c0b777ca67d" providerId="ADAL" clId="{A7FD10A5-6966-46F0-8FA6-157BB6EE9A4A}" dt="2026-10-14T16:22:41.130" v="980" actId="1076"/>
          <ac:picMkLst>
            <pc:docMk/>
            <pc:sldMk cId="3687611536" sldId="1187"/>
            <ac:picMk id="27" creationId="{E22D83D7-2CC7-5E93-C02B-4EF1941AC059}"/>
          </ac:picMkLst>
        </pc:picChg>
      </pc:sldChg>
      <pc:sldChg chg="addSp delSp modSp mod">
        <pc:chgData name="Emilija Puidokaitė" userId="c34ddd4c-df6d-4bec-9017-5c0b777ca67d" providerId="ADAL" clId="{A7FD10A5-6966-46F0-8FA6-157BB6EE9A4A}" dt="2026-10-15T09:52:16.636" v="3636" actId="207"/>
        <pc:sldMkLst>
          <pc:docMk/>
          <pc:sldMk cId="1321327857" sldId="1192"/>
        </pc:sldMkLst>
        <pc:spChg chg="del mod">
          <ac:chgData name="Emilija Puidokaitė" userId="c34ddd4c-df6d-4bec-9017-5c0b777ca67d" providerId="ADAL" clId="{A7FD10A5-6966-46F0-8FA6-157BB6EE9A4A}" dt="2026-10-15T08:26:49.804" v="2907"/>
          <ac:spMkLst>
            <pc:docMk/>
            <pc:sldMk cId="1321327857" sldId="1192"/>
            <ac:spMk id="2" creationId="{16D36C89-9AE5-4594-A212-A3008CC9B7EE}"/>
          </ac:spMkLst>
        </pc:spChg>
        <pc:spChg chg="mod">
          <ac:chgData name="Emilija Puidokaitė" userId="c34ddd4c-df6d-4bec-9017-5c0b777ca67d" providerId="ADAL" clId="{A7FD10A5-6966-46F0-8FA6-157BB6EE9A4A}" dt="2026-10-15T08:29:03.064" v="3045" actId="1076"/>
          <ac:spMkLst>
            <pc:docMk/>
            <pc:sldMk cId="1321327857" sldId="1192"/>
            <ac:spMk id="3" creationId="{A86368B3-4ABE-2C7D-DE5F-D454721A0CD1}"/>
          </ac:spMkLst>
        </pc:spChg>
        <pc:spChg chg="add mod">
          <ac:chgData name="Emilija Puidokaitė" userId="c34ddd4c-df6d-4bec-9017-5c0b777ca67d" providerId="ADAL" clId="{A7FD10A5-6966-46F0-8FA6-157BB6EE9A4A}" dt="2026-10-15T09:52:16.636" v="3636" actId="207"/>
          <ac:spMkLst>
            <pc:docMk/>
            <pc:sldMk cId="1321327857" sldId="1192"/>
            <ac:spMk id="5" creationId="{8F42A4E3-6030-C57F-0336-7980C49823F3}"/>
          </ac:spMkLst>
        </pc:spChg>
        <pc:spChg chg="mod">
          <ac:chgData name="Emilija Puidokaitė" userId="c34ddd4c-df6d-4bec-9017-5c0b777ca67d" providerId="ADAL" clId="{A7FD10A5-6966-46F0-8FA6-157BB6EE9A4A}" dt="2026-10-15T09:52:07.058" v="3635" actId="1076"/>
          <ac:spMkLst>
            <pc:docMk/>
            <pc:sldMk cId="1321327857" sldId="1192"/>
            <ac:spMk id="7" creationId="{6A9C7012-AC00-4588-A711-0CB9A2003AA8}"/>
          </ac:spMkLst>
        </pc:spChg>
        <pc:picChg chg="mod">
          <ac:chgData name="Emilija Puidokaitė" userId="c34ddd4c-df6d-4bec-9017-5c0b777ca67d" providerId="ADAL" clId="{A7FD10A5-6966-46F0-8FA6-157BB6EE9A4A}" dt="2026-10-15T08:26:36.697" v="2882" actId="1076"/>
          <ac:picMkLst>
            <pc:docMk/>
            <pc:sldMk cId="1321327857" sldId="1192"/>
            <ac:picMk id="6" creationId="{302ED5E2-AAAB-425F-A5A2-39E2CBEEC0D7}"/>
          </ac:picMkLst>
        </pc:picChg>
      </pc:sldChg>
      <pc:sldChg chg="del">
        <pc:chgData name="Emilija Puidokaitė" userId="c34ddd4c-df6d-4bec-9017-5c0b777ca67d" providerId="ADAL" clId="{A7FD10A5-6966-46F0-8FA6-157BB6EE9A4A}" dt="2026-10-14T20:33:24.695" v="2215" actId="2696"/>
        <pc:sldMkLst>
          <pc:docMk/>
          <pc:sldMk cId="1424839771" sldId="1203"/>
        </pc:sldMkLst>
      </pc:sldChg>
      <pc:sldChg chg="addSp delSp modSp mod ord">
        <pc:chgData name="Emilija Puidokaitė" userId="c34ddd4c-df6d-4bec-9017-5c0b777ca67d" providerId="ADAL" clId="{A7FD10A5-6966-46F0-8FA6-157BB6EE9A4A}" dt="2026-10-15T10:36:09.160" v="3728" actId="1076"/>
        <pc:sldMkLst>
          <pc:docMk/>
          <pc:sldMk cId="2009530047" sldId="1239"/>
        </pc:sldMkLst>
        <pc:spChg chg="mod">
          <ac:chgData name="Emilija Puidokaitė" userId="c34ddd4c-df6d-4bec-9017-5c0b777ca67d" providerId="ADAL" clId="{A7FD10A5-6966-46F0-8FA6-157BB6EE9A4A}" dt="2026-10-14T16:27:14.503" v="1039" actId="20577"/>
          <ac:spMkLst>
            <pc:docMk/>
            <pc:sldMk cId="2009530047" sldId="1239"/>
            <ac:spMk id="2" creationId="{70ADF305-2F91-B83D-7ED9-FD89F40E6B66}"/>
          </ac:spMkLst>
        </pc:spChg>
        <pc:spChg chg="del">
          <ac:chgData name="Emilija Puidokaitė" userId="c34ddd4c-df6d-4bec-9017-5c0b777ca67d" providerId="ADAL" clId="{A7FD10A5-6966-46F0-8FA6-157BB6EE9A4A}" dt="2026-10-14T16:25:39.797" v="1031" actId="478"/>
          <ac:spMkLst>
            <pc:docMk/>
            <pc:sldMk cId="2009530047" sldId="1239"/>
            <ac:spMk id="3" creationId="{52A1E283-617D-E8FB-6DB6-4C21BD5740C3}"/>
          </ac:spMkLst>
        </pc:spChg>
        <pc:spChg chg="mod">
          <ac:chgData name="Emilija Puidokaitė" userId="c34ddd4c-df6d-4bec-9017-5c0b777ca67d" providerId="ADAL" clId="{A7FD10A5-6966-46F0-8FA6-157BB6EE9A4A}" dt="2026-10-14T20:31:07.472" v="2174" actId="1076"/>
          <ac:spMkLst>
            <pc:docMk/>
            <pc:sldMk cId="2009530047" sldId="1239"/>
            <ac:spMk id="4" creationId="{A96741CE-6D76-0777-88C6-D59B2C46CFAE}"/>
          </ac:spMkLst>
        </pc:spChg>
        <pc:spChg chg="add">
          <ac:chgData name="Emilija Puidokaitė" userId="c34ddd4c-df6d-4bec-9017-5c0b777ca67d" providerId="ADAL" clId="{A7FD10A5-6966-46F0-8FA6-157BB6EE9A4A}" dt="2026-10-14T20:30:44.936" v="2170" actId="22"/>
          <ac:spMkLst>
            <pc:docMk/>
            <pc:sldMk cId="2009530047" sldId="1239"/>
            <ac:spMk id="6" creationId="{E479BBA3-28A0-A8D8-B4DD-4614F3EB90A3}"/>
          </ac:spMkLst>
        </pc:spChg>
        <pc:spChg chg="add mod">
          <ac:chgData name="Emilija Puidokaitė" userId="c34ddd4c-df6d-4bec-9017-5c0b777ca67d" providerId="ADAL" clId="{A7FD10A5-6966-46F0-8FA6-157BB6EE9A4A}" dt="2026-10-15T10:36:09.160" v="3728" actId="1076"/>
          <ac:spMkLst>
            <pc:docMk/>
            <pc:sldMk cId="2009530047" sldId="1239"/>
            <ac:spMk id="10" creationId="{0C13A174-0455-C043-4C45-13A28E8E680A}"/>
          </ac:spMkLst>
        </pc:spChg>
        <pc:spChg chg="mod">
          <ac:chgData name="Emilija Puidokaitė" userId="c34ddd4c-df6d-4bec-9017-5c0b777ca67d" providerId="ADAL" clId="{A7FD10A5-6966-46F0-8FA6-157BB6EE9A4A}" dt="2026-10-15T10:25:31.579" v="3727" actId="113"/>
          <ac:spMkLst>
            <pc:docMk/>
            <pc:sldMk cId="2009530047" sldId="1239"/>
            <ac:spMk id="50" creationId="{634495E3-0D0B-8C80-85E1-A8BE55C00D3A}"/>
          </ac:spMkLst>
        </pc:spChg>
        <pc:picChg chg="del">
          <ac:chgData name="Emilija Puidokaitė" userId="c34ddd4c-df6d-4bec-9017-5c0b777ca67d" providerId="ADAL" clId="{A7FD10A5-6966-46F0-8FA6-157BB6EE9A4A}" dt="2026-10-14T16:25:38.566" v="1030" actId="478"/>
          <ac:picMkLst>
            <pc:docMk/>
            <pc:sldMk cId="2009530047" sldId="1239"/>
            <ac:picMk id="9" creationId="{ED4C43D9-0281-3519-CD48-C599114E5FE3}"/>
          </ac:picMkLst>
        </pc:picChg>
      </pc:sldChg>
      <pc:sldChg chg="delSp modSp del mod ord">
        <pc:chgData name="Emilija Puidokaitė" userId="c34ddd4c-df6d-4bec-9017-5c0b777ca67d" providerId="ADAL" clId="{A7FD10A5-6966-46F0-8FA6-157BB6EE9A4A}" dt="2026-10-14T20:33:09.958" v="2212" actId="2696"/>
        <pc:sldMkLst>
          <pc:docMk/>
          <pc:sldMk cId="3978269454" sldId="1240"/>
        </pc:sldMkLst>
        <pc:spChg chg="del mod">
          <ac:chgData name="Emilija Puidokaitė" userId="c34ddd4c-df6d-4bec-9017-5c0b777ca67d" providerId="ADAL" clId="{A7FD10A5-6966-46F0-8FA6-157BB6EE9A4A}" dt="2026-10-14T15:44:33.098" v="215"/>
          <ac:spMkLst>
            <pc:docMk/>
            <pc:sldMk cId="3978269454" sldId="1240"/>
            <ac:spMk id="3" creationId="{CE38FCC9-7FF9-61E2-38A2-41EBF3BA58FB}"/>
          </ac:spMkLst>
        </pc:spChg>
        <pc:spChg chg="mod">
          <ac:chgData name="Emilija Puidokaitė" userId="c34ddd4c-df6d-4bec-9017-5c0b777ca67d" providerId="ADAL" clId="{A7FD10A5-6966-46F0-8FA6-157BB6EE9A4A}" dt="2026-10-14T15:43:18.355" v="26" actId="20577"/>
          <ac:spMkLst>
            <pc:docMk/>
            <pc:sldMk cId="3978269454" sldId="1240"/>
            <ac:spMk id="7" creationId="{145E0FD6-148A-E23C-6622-4CA2A69C2053}"/>
          </ac:spMkLst>
        </pc:spChg>
        <pc:spChg chg="del mod">
          <ac:chgData name="Emilija Puidokaitė" userId="c34ddd4c-df6d-4bec-9017-5c0b777ca67d" providerId="ADAL" clId="{A7FD10A5-6966-46F0-8FA6-157BB6EE9A4A}" dt="2026-10-14T15:44:33.099" v="217"/>
          <ac:spMkLst>
            <pc:docMk/>
            <pc:sldMk cId="3978269454" sldId="1240"/>
            <ac:spMk id="11" creationId="{2B7CB25E-2057-50A4-94F5-1E3835FAD038}"/>
          </ac:spMkLst>
        </pc:spChg>
        <pc:graphicFrameChg chg="mod modGraphic">
          <ac:chgData name="Emilija Puidokaitė" userId="c34ddd4c-df6d-4bec-9017-5c0b777ca67d" providerId="ADAL" clId="{A7FD10A5-6966-46F0-8FA6-157BB6EE9A4A}" dt="2026-10-14T15:44:39.444" v="218" actId="20577"/>
          <ac:graphicFrameMkLst>
            <pc:docMk/>
            <pc:sldMk cId="3978269454" sldId="1240"/>
            <ac:graphicFrameMk id="9" creationId="{1A5CCDF9-A4EB-2A09-7787-68A29F1A4E2C}"/>
          </ac:graphicFrameMkLst>
        </pc:graphicFrameChg>
      </pc:sldChg>
      <pc:sldChg chg="del">
        <pc:chgData name="Emilija Puidokaitė" userId="c34ddd4c-df6d-4bec-9017-5c0b777ca67d" providerId="ADAL" clId="{A7FD10A5-6966-46F0-8FA6-157BB6EE9A4A}" dt="2026-10-14T20:33:22.808" v="2214" actId="2696"/>
        <pc:sldMkLst>
          <pc:docMk/>
          <pc:sldMk cId="710865788" sldId="1242"/>
        </pc:sldMkLst>
      </pc:sldChg>
      <pc:sldChg chg="delSp modSp del mod ord">
        <pc:chgData name="Emilija Puidokaitė" userId="c34ddd4c-df6d-4bec-9017-5c0b777ca67d" providerId="ADAL" clId="{A7FD10A5-6966-46F0-8FA6-157BB6EE9A4A}" dt="2026-10-14T20:40:36.261" v="2376" actId="2696"/>
        <pc:sldMkLst>
          <pc:docMk/>
          <pc:sldMk cId="2162423496" sldId="1248"/>
        </pc:sldMkLst>
        <pc:spChg chg="del mod">
          <ac:chgData name="Emilija Puidokaitė" userId="c34ddd4c-df6d-4bec-9017-5c0b777ca67d" providerId="ADAL" clId="{A7FD10A5-6966-46F0-8FA6-157BB6EE9A4A}" dt="2026-10-14T15:52:39.193" v="685" actId="478"/>
          <ac:spMkLst>
            <pc:docMk/>
            <pc:sldMk cId="2162423496" sldId="1248"/>
            <ac:spMk id="2" creationId="{7BE968D2-1A19-CFC8-C9B9-FB0EFE1F443D}"/>
          </ac:spMkLst>
        </pc:spChg>
        <pc:spChg chg="mod">
          <ac:chgData name="Emilija Puidokaitė" userId="c34ddd4c-df6d-4bec-9017-5c0b777ca67d" providerId="ADAL" clId="{A7FD10A5-6966-46F0-8FA6-157BB6EE9A4A}" dt="2026-10-14T15:55:13.312" v="714" actId="20577"/>
          <ac:spMkLst>
            <pc:docMk/>
            <pc:sldMk cId="2162423496" sldId="1248"/>
            <ac:spMk id="4" creationId="{164B2FF3-855E-96D8-2EEB-9C51108E9E73}"/>
          </ac:spMkLst>
        </pc:spChg>
        <pc:spChg chg="mod">
          <ac:chgData name="Emilija Puidokaitė" userId="c34ddd4c-df6d-4bec-9017-5c0b777ca67d" providerId="ADAL" clId="{A7FD10A5-6966-46F0-8FA6-157BB6EE9A4A}" dt="2026-10-14T15:54:23.412" v="707" actId="1076"/>
          <ac:spMkLst>
            <pc:docMk/>
            <pc:sldMk cId="2162423496" sldId="1248"/>
            <ac:spMk id="50" creationId="{889D3A3E-1171-9951-40F7-C05A6D9EFB1E}"/>
          </ac:spMkLst>
        </pc:spChg>
      </pc:sldChg>
      <pc:sldChg chg="modSp mod">
        <pc:chgData name="Emilija Puidokaitė" userId="c34ddd4c-df6d-4bec-9017-5c0b777ca67d" providerId="ADAL" clId="{A7FD10A5-6966-46F0-8FA6-157BB6EE9A4A}" dt="2026-10-14T20:13:09.664" v="1859" actId="1076"/>
        <pc:sldMkLst>
          <pc:docMk/>
          <pc:sldMk cId="2931631851" sldId="1252"/>
        </pc:sldMkLst>
        <pc:spChg chg="mod">
          <ac:chgData name="Emilija Puidokaitė" userId="c34ddd4c-df6d-4bec-9017-5c0b777ca67d" providerId="ADAL" clId="{A7FD10A5-6966-46F0-8FA6-157BB6EE9A4A}" dt="2026-10-14T20:13:09.664" v="1859" actId="1076"/>
          <ac:spMkLst>
            <pc:docMk/>
            <pc:sldMk cId="2931631851" sldId="1252"/>
            <ac:spMk id="3" creationId="{64E24122-1992-AD04-73C1-C9818E8EB710}"/>
          </ac:spMkLst>
        </pc:spChg>
      </pc:sldChg>
      <pc:sldChg chg="delSp modSp mod ord">
        <pc:chgData name="Emilija Puidokaitė" userId="c34ddd4c-df6d-4bec-9017-5c0b777ca67d" providerId="ADAL" clId="{A7FD10A5-6966-46F0-8FA6-157BB6EE9A4A}" dt="2026-10-15T09:33:15.328" v="3064" actId="113"/>
        <pc:sldMkLst>
          <pc:docMk/>
          <pc:sldMk cId="1489342508" sldId="1275"/>
        </pc:sldMkLst>
        <pc:spChg chg="mod">
          <ac:chgData name="Emilija Puidokaitė" userId="c34ddd4c-df6d-4bec-9017-5c0b777ca67d" providerId="ADAL" clId="{A7FD10A5-6966-46F0-8FA6-157BB6EE9A4A}" dt="2026-10-14T19:13:01.699" v="1414" actId="20577"/>
          <ac:spMkLst>
            <pc:docMk/>
            <pc:sldMk cId="1489342508" sldId="1275"/>
            <ac:spMk id="2" creationId="{DBE37F33-D4F9-75D2-5D02-A37EBDEB48F3}"/>
          </ac:spMkLst>
        </pc:spChg>
        <pc:spChg chg="del mod">
          <ac:chgData name="Emilija Puidokaitė" userId="c34ddd4c-df6d-4bec-9017-5c0b777ca67d" providerId="ADAL" clId="{A7FD10A5-6966-46F0-8FA6-157BB6EE9A4A}" dt="2026-10-14T19:25:11.214" v="1586"/>
          <ac:spMkLst>
            <pc:docMk/>
            <pc:sldMk cId="1489342508" sldId="1275"/>
            <ac:spMk id="8" creationId="{16156BCF-DB9C-B660-DBDA-0D2F291DA180}"/>
          </ac:spMkLst>
        </pc:spChg>
        <pc:spChg chg="del mod">
          <ac:chgData name="Emilija Puidokaitė" userId="c34ddd4c-df6d-4bec-9017-5c0b777ca67d" providerId="ADAL" clId="{A7FD10A5-6966-46F0-8FA6-157BB6EE9A4A}" dt="2026-10-15T08:05:13.869" v="2787"/>
          <ac:spMkLst>
            <pc:docMk/>
            <pc:sldMk cId="1489342508" sldId="1275"/>
            <ac:spMk id="9" creationId="{84F6C25D-47C5-7823-4CBB-48BF10107FE2}"/>
          </ac:spMkLst>
        </pc:spChg>
        <pc:spChg chg="mod">
          <ac:chgData name="Emilija Puidokaitė" userId="c34ddd4c-df6d-4bec-9017-5c0b777ca67d" providerId="ADAL" clId="{A7FD10A5-6966-46F0-8FA6-157BB6EE9A4A}" dt="2026-10-15T08:18:49.141" v="2875" actId="255"/>
          <ac:spMkLst>
            <pc:docMk/>
            <pc:sldMk cId="1489342508" sldId="1275"/>
            <ac:spMk id="10" creationId="{0FE1A96F-B96E-5217-8688-723AFE9BF368}"/>
          </ac:spMkLst>
        </pc:spChg>
        <pc:spChg chg="mod">
          <ac:chgData name="Emilija Puidokaitė" userId="c34ddd4c-df6d-4bec-9017-5c0b777ca67d" providerId="ADAL" clId="{A7FD10A5-6966-46F0-8FA6-157BB6EE9A4A}" dt="2026-10-15T09:33:15.328" v="3064" actId="113"/>
          <ac:spMkLst>
            <pc:docMk/>
            <pc:sldMk cId="1489342508" sldId="1275"/>
            <ac:spMk id="11" creationId="{E308A50A-C6E6-C2B5-B10B-C0C0C280E48B}"/>
          </ac:spMkLst>
        </pc:spChg>
        <pc:spChg chg="del mod">
          <ac:chgData name="Emilija Puidokaitė" userId="c34ddd4c-df6d-4bec-9017-5c0b777ca67d" providerId="ADAL" clId="{A7FD10A5-6966-46F0-8FA6-157BB6EE9A4A}" dt="2026-10-15T08:05:16.597" v="2791"/>
          <ac:spMkLst>
            <pc:docMk/>
            <pc:sldMk cId="1489342508" sldId="1275"/>
            <ac:spMk id="12" creationId="{3143EE62-F974-55FB-F679-14980358BBDE}"/>
          </ac:spMkLst>
        </pc:spChg>
        <pc:spChg chg="del">
          <ac:chgData name="Emilija Puidokaitė" userId="c34ddd4c-df6d-4bec-9017-5c0b777ca67d" providerId="ADAL" clId="{A7FD10A5-6966-46F0-8FA6-157BB6EE9A4A}" dt="2026-10-15T08:05:11.699" v="2783" actId="478"/>
          <ac:spMkLst>
            <pc:docMk/>
            <pc:sldMk cId="1489342508" sldId="1275"/>
            <ac:spMk id="15" creationId="{AFF0A984-E629-B6E2-AEF1-CF14A9FDFC01}"/>
          </ac:spMkLst>
        </pc:spChg>
        <pc:spChg chg="mod">
          <ac:chgData name="Emilija Puidokaitė" userId="c34ddd4c-df6d-4bec-9017-5c0b777ca67d" providerId="ADAL" clId="{A7FD10A5-6966-46F0-8FA6-157BB6EE9A4A}" dt="2026-10-15T08:05:22.229" v="2792" actId="1076"/>
          <ac:spMkLst>
            <pc:docMk/>
            <pc:sldMk cId="1489342508" sldId="1275"/>
            <ac:spMk id="16" creationId="{7F40AB27-0C91-5F94-FDCE-4527B1BA36C5}"/>
          </ac:spMkLst>
        </pc:spChg>
        <pc:spChg chg="mod">
          <ac:chgData name="Emilija Puidokaitė" userId="c34ddd4c-df6d-4bec-9017-5c0b777ca67d" providerId="ADAL" clId="{A7FD10A5-6966-46F0-8FA6-157BB6EE9A4A}" dt="2026-10-15T08:05:32.355" v="2795" actId="1076"/>
          <ac:spMkLst>
            <pc:docMk/>
            <pc:sldMk cId="1489342508" sldId="1275"/>
            <ac:spMk id="17" creationId="{C7E4DD07-25BC-D665-8998-F4805CEDB626}"/>
          </ac:spMkLst>
        </pc:spChg>
        <pc:spChg chg="del">
          <ac:chgData name="Emilija Puidokaitė" userId="c34ddd4c-df6d-4bec-9017-5c0b777ca67d" providerId="ADAL" clId="{A7FD10A5-6966-46F0-8FA6-157BB6EE9A4A}" dt="2026-10-15T08:05:13.868" v="2785" actId="478"/>
          <ac:spMkLst>
            <pc:docMk/>
            <pc:sldMk cId="1489342508" sldId="1275"/>
            <ac:spMk id="18" creationId="{C93F09F5-46A9-EC85-856F-59D4E51BB480}"/>
          </ac:spMkLst>
        </pc:spChg>
        <pc:picChg chg="del">
          <ac:chgData name="Emilija Puidokaitė" userId="c34ddd4c-df6d-4bec-9017-5c0b777ca67d" providerId="ADAL" clId="{A7FD10A5-6966-46F0-8FA6-157BB6EE9A4A}" dt="2026-10-15T08:05:09.867" v="2782" actId="478"/>
          <ac:picMkLst>
            <pc:docMk/>
            <pc:sldMk cId="1489342508" sldId="1275"/>
            <ac:picMk id="20" creationId="{0EC078DD-FC72-D110-1ED3-9B5029685EB8}"/>
          </ac:picMkLst>
        </pc:picChg>
        <pc:picChg chg="mod">
          <ac:chgData name="Emilija Puidokaitė" userId="c34ddd4c-df6d-4bec-9017-5c0b777ca67d" providerId="ADAL" clId="{A7FD10A5-6966-46F0-8FA6-157BB6EE9A4A}" dt="2026-10-15T08:05:26.609" v="2793" actId="1076"/>
          <ac:picMkLst>
            <pc:docMk/>
            <pc:sldMk cId="1489342508" sldId="1275"/>
            <ac:picMk id="22" creationId="{F9973044-0DB5-40B7-CBBA-5B54203E45B7}"/>
          </ac:picMkLst>
        </pc:picChg>
        <pc:picChg chg="mod">
          <ac:chgData name="Emilija Puidokaitė" userId="c34ddd4c-df6d-4bec-9017-5c0b777ca67d" providerId="ADAL" clId="{A7FD10A5-6966-46F0-8FA6-157BB6EE9A4A}" dt="2026-10-15T08:05:53.513" v="2801" actId="1076"/>
          <ac:picMkLst>
            <pc:docMk/>
            <pc:sldMk cId="1489342508" sldId="1275"/>
            <ac:picMk id="24" creationId="{E7FF4CB2-F980-6E86-AAC3-6335A4D4A332}"/>
          </ac:picMkLst>
        </pc:picChg>
        <pc:picChg chg="del">
          <ac:chgData name="Emilija Puidokaitė" userId="c34ddd4c-df6d-4bec-9017-5c0b777ca67d" providerId="ADAL" clId="{A7FD10A5-6966-46F0-8FA6-157BB6EE9A4A}" dt="2026-10-15T08:05:14.898" v="2788" actId="478"/>
          <ac:picMkLst>
            <pc:docMk/>
            <pc:sldMk cId="1489342508" sldId="1275"/>
            <ac:picMk id="28" creationId="{19735FBD-C98A-D901-2EA0-3A6A33F975E0}"/>
          </ac:picMkLst>
        </pc:picChg>
      </pc:sldChg>
      <pc:sldChg chg="addSp modSp add mod ord">
        <pc:chgData name="Emilija Puidokaitė" userId="c34ddd4c-df6d-4bec-9017-5c0b777ca67d" providerId="ADAL" clId="{A7FD10A5-6966-46F0-8FA6-157BB6EE9A4A}" dt="2026-10-14T20:35:48.731" v="2254" actId="20577"/>
        <pc:sldMkLst>
          <pc:docMk/>
          <pc:sldMk cId="1513383893" sldId="1276"/>
        </pc:sldMkLst>
        <pc:spChg chg="mod">
          <ac:chgData name="Emilija Puidokaitė" userId="c34ddd4c-df6d-4bec-9017-5c0b777ca67d" providerId="ADAL" clId="{A7FD10A5-6966-46F0-8FA6-157BB6EE9A4A}" dt="2026-10-14T19:30:22.995" v="1616" actId="20577"/>
          <ac:spMkLst>
            <pc:docMk/>
            <pc:sldMk cId="1513383893" sldId="1276"/>
            <ac:spMk id="4" creationId="{F4A9DAA2-2CE4-63AA-0BC8-C8B83453B553}"/>
          </ac:spMkLst>
        </pc:spChg>
        <pc:spChg chg="add mod">
          <ac:chgData name="Emilija Puidokaitė" userId="c34ddd4c-df6d-4bec-9017-5c0b777ca67d" providerId="ADAL" clId="{A7FD10A5-6966-46F0-8FA6-157BB6EE9A4A}" dt="2026-10-14T20:35:27.191" v="2252" actId="14100"/>
          <ac:spMkLst>
            <pc:docMk/>
            <pc:sldMk cId="1513383893" sldId="1276"/>
            <ac:spMk id="5" creationId="{F50697EB-8E38-39CF-C836-581153521ACE}"/>
          </ac:spMkLst>
        </pc:spChg>
        <pc:spChg chg="mod">
          <ac:chgData name="Emilija Puidokaitė" userId="c34ddd4c-df6d-4bec-9017-5c0b777ca67d" providerId="ADAL" clId="{A7FD10A5-6966-46F0-8FA6-157BB6EE9A4A}" dt="2026-10-14T20:35:48.731" v="2254" actId="20577"/>
          <ac:spMkLst>
            <pc:docMk/>
            <pc:sldMk cId="1513383893" sldId="1276"/>
            <ac:spMk id="50" creationId="{52EAF34A-5D80-F7C3-49C4-90CFE1AD8368}"/>
          </ac:spMkLst>
        </pc:spChg>
      </pc:sldChg>
      <pc:sldChg chg="addSp modSp add mod">
        <pc:chgData name="Emilija Puidokaitė" userId="c34ddd4c-df6d-4bec-9017-5c0b777ca67d" providerId="ADAL" clId="{A7FD10A5-6966-46F0-8FA6-157BB6EE9A4A}" dt="2026-10-15T06:37:53.269" v="2723" actId="20577"/>
        <pc:sldMkLst>
          <pc:docMk/>
          <pc:sldMk cId="3510704351" sldId="1277"/>
        </pc:sldMkLst>
        <pc:spChg chg="mod">
          <ac:chgData name="Emilija Puidokaitė" userId="c34ddd4c-df6d-4bec-9017-5c0b777ca67d" providerId="ADAL" clId="{A7FD10A5-6966-46F0-8FA6-157BB6EE9A4A}" dt="2026-10-14T20:19:57.937" v="1870" actId="20577"/>
          <ac:spMkLst>
            <pc:docMk/>
            <pc:sldMk cId="3510704351" sldId="1277"/>
            <ac:spMk id="4" creationId="{BB256102-1A8F-3A84-6DAC-4EF1B20088AF}"/>
          </ac:spMkLst>
        </pc:spChg>
        <pc:spChg chg="add">
          <ac:chgData name="Emilija Puidokaitė" userId="c34ddd4c-df6d-4bec-9017-5c0b777ca67d" providerId="ADAL" clId="{A7FD10A5-6966-46F0-8FA6-157BB6EE9A4A}" dt="2026-10-14T20:35:32.332" v="2253" actId="22"/>
          <ac:spMkLst>
            <pc:docMk/>
            <pc:sldMk cId="3510704351" sldId="1277"/>
            <ac:spMk id="5" creationId="{71878DC5-3E8B-B1C6-8A71-87D8EC105752}"/>
          </ac:spMkLst>
        </pc:spChg>
        <pc:spChg chg="mod">
          <ac:chgData name="Emilija Puidokaitė" userId="c34ddd4c-df6d-4bec-9017-5c0b777ca67d" providerId="ADAL" clId="{A7FD10A5-6966-46F0-8FA6-157BB6EE9A4A}" dt="2026-10-15T06:37:53.269" v="2723" actId="20577"/>
          <ac:spMkLst>
            <pc:docMk/>
            <pc:sldMk cId="3510704351" sldId="1277"/>
            <ac:spMk id="50" creationId="{D6C30586-B01A-91E6-6737-1C7FCE8D7EC3}"/>
          </ac:spMkLst>
        </pc:spChg>
      </pc:sldChg>
      <pc:sldChg chg="addSp delSp modSp add mod ord">
        <pc:chgData name="Emilija Puidokaitė" userId="c34ddd4c-df6d-4bec-9017-5c0b777ca67d" providerId="ADAL" clId="{A7FD10A5-6966-46F0-8FA6-157BB6EE9A4A}" dt="2026-10-15T10:13:06.112" v="3703" actId="1076"/>
        <pc:sldMkLst>
          <pc:docMk/>
          <pc:sldMk cId="3778500246" sldId="1278"/>
        </pc:sldMkLst>
        <pc:spChg chg="add del mod">
          <ac:chgData name="Emilija Puidokaitė" userId="c34ddd4c-df6d-4bec-9017-5c0b777ca67d" providerId="ADAL" clId="{A7FD10A5-6966-46F0-8FA6-157BB6EE9A4A}" dt="2026-10-14T20:28:07.632" v="2126"/>
          <ac:spMkLst>
            <pc:docMk/>
            <pc:sldMk cId="3778500246" sldId="1278"/>
            <ac:spMk id="2" creationId="{BBD42E45-3796-5FD8-47B6-FBE2A0BD8E8F}"/>
          </ac:spMkLst>
        </pc:spChg>
        <pc:spChg chg="add del mod">
          <ac:chgData name="Emilija Puidokaitė" userId="c34ddd4c-df6d-4bec-9017-5c0b777ca67d" providerId="ADAL" clId="{A7FD10A5-6966-46F0-8FA6-157BB6EE9A4A}" dt="2026-10-14T20:28:15.960" v="2131"/>
          <ac:spMkLst>
            <pc:docMk/>
            <pc:sldMk cId="3778500246" sldId="1278"/>
            <ac:spMk id="3" creationId="{63A73142-0F39-7BAA-9C1C-5CE687B21D2C}"/>
          </ac:spMkLst>
        </pc:spChg>
        <pc:spChg chg="mod">
          <ac:chgData name="Emilija Puidokaitė" userId="c34ddd4c-df6d-4bec-9017-5c0b777ca67d" providerId="ADAL" clId="{A7FD10A5-6966-46F0-8FA6-157BB6EE9A4A}" dt="2026-10-14T20:28:49.738" v="2147" actId="1076"/>
          <ac:spMkLst>
            <pc:docMk/>
            <pc:sldMk cId="3778500246" sldId="1278"/>
            <ac:spMk id="4" creationId="{9F0C3E7F-9CB8-A57E-A889-11E3618C0B5A}"/>
          </ac:spMkLst>
        </pc:spChg>
        <pc:spChg chg="add del mod">
          <ac:chgData name="Emilija Puidokaitė" userId="c34ddd4c-df6d-4bec-9017-5c0b777ca67d" providerId="ADAL" clId="{A7FD10A5-6966-46F0-8FA6-157BB6EE9A4A}" dt="2026-10-14T20:28:20.685" v="2134"/>
          <ac:spMkLst>
            <pc:docMk/>
            <pc:sldMk cId="3778500246" sldId="1278"/>
            <ac:spMk id="5" creationId="{34517B52-7283-4325-A53F-BD944BFF59E9}"/>
          </ac:spMkLst>
        </pc:spChg>
        <pc:spChg chg="add del mod">
          <ac:chgData name="Emilija Puidokaitė" userId="c34ddd4c-df6d-4bec-9017-5c0b777ca67d" providerId="ADAL" clId="{A7FD10A5-6966-46F0-8FA6-157BB6EE9A4A}" dt="2026-10-14T20:28:28.006" v="2137" actId="21"/>
          <ac:spMkLst>
            <pc:docMk/>
            <pc:sldMk cId="3778500246" sldId="1278"/>
            <ac:spMk id="7" creationId="{1A4A28AD-87A2-59A3-1C89-4DCF401F2A3D}"/>
          </ac:spMkLst>
        </pc:spChg>
        <pc:spChg chg="add del mod">
          <ac:chgData name="Emilija Puidokaitė" userId="c34ddd4c-df6d-4bec-9017-5c0b777ca67d" providerId="ADAL" clId="{A7FD10A5-6966-46F0-8FA6-157BB6EE9A4A}" dt="2026-10-14T20:28:29.624" v="2140"/>
          <ac:spMkLst>
            <pc:docMk/>
            <pc:sldMk cId="3778500246" sldId="1278"/>
            <ac:spMk id="8" creationId="{527E6924-CCC1-179A-C822-15411021E620}"/>
          </ac:spMkLst>
        </pc:spChg>
        <pc:spChg chg="mod">
          <ac:chgData name="Emilija Puidokaitė" userId="c34ddd4c-df6d-4bec-9017-5c0b777ca67d" providerId="ADAL" clId="{A7FD10A5-6966-46F0-8FA6-157BB6EE9A4A}" dt="2026-10-15T08:17:24.423" v="2865" actId="2711"/>
          <ac:spMkLst>
            <pc:docMk/>
            <pc:sldMk cId="3778500246" sldId="1278"/>
            <ac:spMk id="9" creationId="{04C8AF87-113B-63D3-E9D7-B023319F6AE4}"/>
          </ac:spMkLst>
        </pc:spChg>
        <pc:spChg chg="mod">
          <ac:chgData name="Emilija Puidokaitė" userId="c34ddd4c-df6d-4bec-9017-5c0b777ca67d" providerId="ADAL" clId="{A7FD10A5-6966-46F0-8FA6-157BB6EE9A4A}" dt="2026-10-15T10:10:38.272" v="3688" actId="1076"/>
          <ac:spMkLst>
            <pc:docMk/>
            <pc:sldMk cId="3778500246" sldId="1278"/>
            <ac:spMk id="10" creationId="{53028193-D5B1-5323-2C53-3B2765E1ED29}"/>
          </ac:spMkLst>
        </pc:spChg>
        <pc:spChg chg="add del mod">
          <ac:chgData name="Emilija Puidokaitė" userId="c34ddd4c-df6d-4bec-9017-5c0b777ca67d" providerId="ADAL" clId="{A7FD10A5-6966-46F0-8FA6-157BB6EE9A4A}" dt="2026-10-14T20:28:34.114" v="2145"/>
          <ac:spMkLst>
            <pc:docMk/>
            <pc:sldMk cId="3778500246" sldId="1278"/>
            <ac:spMk id="11" creationId="{A5800575-56F6-3649-220F-47B63F0F6D37}"/>
          </ac:spMkLst>
        </pc:spChg>
        <pc:spChg chg="mod">
          <ac:chgData name="Emilija Puidokaitė" userId="c34ddd4c-df6d-4bec-9017-5c0b777ca67d" providerId="ADAL" clId="{A7FD10A5-6966-46F0-8FA6-157BB6EE9A4A}" dt="2026-10-15T10:10:35.971" v="3687" actId="1076"/>
          <ac:spMkLst>
            <pc:docMk/>
            <pc:sldMk cId="3778500246" sldId="1278"/>
            <ac:spMk id="14" creationId="{CDC5DB0F-BFAF-3B22-6034-823CA9BC498C}"/>
          </ac:spMkLst>
        </pc:spChg>
        <pc:spChg chg="mod">
          <ac:chgData name="Emilija Puidokaitė" userId="c34ddd4c-df6d-4bec-9017-5c0b777ca67d" providerId="ADAL" clId="{A7FD10A5-6966-46F0-8FA6-157BB6EE9A4A}" dt="2026-10-15T10:12:00.567" v="3701" actId="207"/>
          <ac:spMkLst>
            <pc:docMk/>
            <pc:sldMk cId="3778500246" sldId="1278"/>
            <ac:spMk id="16" creationId="{BD7E870D-9862-8A3E-3DC0-D72F17431988}"/>
          </ac:spMkLst>
        </pc:spChg>
        <pc:spChg chg="mod">
          <ac:chgData name="Emilija Puidokaitė" userId="c34ddd4c-df6d-4bec-9017-5c0b777ca67d" providerId="ADAL" clId="{A7FD10A5-6966-46F0-8FA6-157BB6EE9A4A}" dt="2026-10-15T10:13:06.112" v="3703" actId="1076"/>
          <ac:spMkLst>
            <pc:docMk/>
            <pc:sldMk cId="3778500246" sldId="1278"/>
            <ac:spMk id="19" creationId="{F816F23A-3390-A823-BC96-DEF284F43C81}"/>
          </ac:spMkLst>
        </pc:spChg>
        <pc:spChg chg="mod">
          <ac:chgData name="Emilija Puidokaitė" userId="c34ddd4c-df6d-4bec-9017-5c0b777ca67d" providerId="ADAL" clId="{A7FD10A5-6966-46F0-8FA6-157BB6EE9A4A}" dt="2026-10-15T10:08:35.217" v="3670" actId="1076"/>
          <ac:spMkLst>
            <pc:docMk/>
            <pc:sldMk cId="3778500246" sldId="1278"/>
            <ac:spMk id="20" creationId="{26A90E02-4D16-0F9D-AE05-547D9E556F8D}"/>
          </ac:spMkLst>
        </pc:spChg>
        <pc:spChg chg="mod">
          <ac:chgData name="Emilija Puidokaitė" userId="c34ddd4c-df6d-4bec-9017-5c0b777ca67d" providerId="ADAL" clId="{A7FD10A5-6966-46F0-8FA6-157BB6EE9A4A}" dt="2026-10-15T08:17:36.470" v="2868" actId="2711"/>
          <ac:spMkLst>
            <pc:docMk/>
            <pc:sldMk cId="3778500246" sldId="1278"/>
            <ac:spMk id="22" creationId="{2B0D3A6E-4DD9-8CB5-5FB3-E085B99F45E0}"/>
          </ac:spMkLst>
        </pc:spChg>
        <pc:spChg chg="mod">
          <ac:chgData name="Emilija Puidokaitė" userId="c34ddd4c-df6d-4bec-9017-5c0b777ca67d" providerId="ADAL" clId="{A7FD10A5-6966-46F0-8FA6-157BB6EE9A4A}" dt="2026-10-14T20:29:50.160" v="2164" actId="255"/>
          <ac:spMkLst>
            <pc:docMk/>
            <pc:sldMk cId="3778500246" sldId="1278"/>
            <ac:spMk id="23" creationId="{236FD54D-D6D0-9394-FCFB-C83C7A85739E}"/>
          </ac:spMkLst>
        </pc:spChg>
        <pc:spChg chg="del mod">
          <ac:chgData name="Emilija Puidokaitė" userId="c34ddd4c-df6d-4bec-9017-5c0b777ca67d" providerId="ADAL" clId="{A7FD10A5-6966-46F0-8FA6-157BB6EE9A4A}" dt="2026-10-14T20:26:27.984" v="2108"/>
          <ac:spMkLst>
            <pc:docMk/>
            <pc:sldMk cId="3778500246" sldId="1278"/>
            <ac:spMk id="26" creationId="{444FFB74-6D78-010B-5F29-841ED201D3F2}"/>
          </ac:spMkLst>
        </pc:spChg>
        <pc:picChg chg="add mod">
          <ac:chgData name="Emilija Puidokaitė" userId="c34ddd4c-df6d-4bec-9017-5c0b777ca67d" providerId="ADAL" clId="{A7FD10A5-6966-46F0-8FA6-157BB6EE9A4A}" dt="2026-10-15T10:09:21.325" v="3678" actId="207"/>
          <ac:picMkLst>
            <pc:docMk/>
            <pc:sldMk cId="3778500246" sldId="1278"/>
            <ac:picMk id="3" creationId="{3CA63CCB-CDD3-8496-03DA-41DF5C2475D5}"/>
          </ac:picMkLst>
        </pc:picChg>
        <pc:picChg chg="add mod">
          <ac:chgData name="Emilija Puidokaitė" userId="c34ddd4c-df6d-4bec-9017-5c0b777ca67d" providerId="ADAL" clId="{A7FD10A5-6966-46F0-8FA6-157BB6EE9A4A}" dt="2026-10-15T10:09:45.566" v="3682" actId="1076"/>
          <ac:picMkLst>
            <pc:docMk/>
            <pc:sldMk cId="3778500246" sldId="1278"/>
            <ac:picMk id="7" creationId="{E4B7E5A5-A497-CD3F-1B6D-A055CC395534}"/>
          </ac:picMkLst>
        </pc:picChg>
        <pc:picChg chg="add mod">
          <ac:chgData name="Emilija Puidokaitė" userId="c34ddd4c-df6d-4bec-9017-5c0b777ca67d" providerId="ADAL" clId="{A7FD10A5-6966-46F0-8FA6-157BB6EE9A4A}" dt="2026-10-15T10:10:42.972" v="3689" actId="1076"/>
          <ac:picMkLst>
            <pc:docMk/>
            <pc:sldMk cId="3778500246" sldId="1278"/>
            <ac:picMk id="11" creationId="{34A8218E-692A-6BCF-E6AC-42D845A3936F}"/>
          </ac:picMkLst>
        </pc:picChg>
        <pc:picChg chg="add mod">
          <ac:chgData name="Emilija Puidokaitė" userId="c34ddd4c-df6d-4bec-9017-5c0b777ca67d" providerId="ADAL" clId="{A7FD10A5-6966-46F0-8FA6-157BB6EE9A4A}" dt="2026-10-15T10:11:18.302" v="3693" actId="1076"/>
          <ac:picMkLst>
            <pc:docMk/>
            <pc:sldMk cId="3778500246" sldId="1278"/>
            <ac:picMk id="13" creationId="{7B1D05C7-BAE1-329A-F018-AF103A7FD25A}"/>
          </ac:picMkLst>
        </pc:picChg>
        <pc:picChg chg="add mod">
          <ac:chgData name="Emilija Puidokaitė" userId="c34ddd4c-df6d-4bec-9017-5c0b777ca67d" providerId="ADAL" clId="{A7FD10A5-6966-46F0-8FA6-157BB6EE9A4A}" dt="2026-10-15T10:12:06.037" v="3702" actId="207"/>
          <ac:picMkLst>
            <pc:docMk/>
            <pc:sldMk cId="3778500246" sldId="1278"/>
            <ac:picMk id="17" creationId="{50473348-C102-F5B0-6EE9-9A34D1C40317}"/>
          </ac:picMkLst>
        </pc:picChg>
        <pc:picChg chg="add del mod">
          <ac:chgData name="Emilija Puidokaitė" userId="c34ddd4c-df6d-4bec-9017-5c0b777ca67d" providerId="ADAL" clId="{A7FD10A5-6966-46F0-8FA6-157BB6EE9A4A}" dt="2026-10-15T10:09:24.797" v="3679" actId="478"/>
          <ac:picMkLst>
            <pc:docMk/>
            <pc:sldMk cId="3778500246" sldId="1278"/>
            <ac:picMk id="27" creationId="{00931A64-1D43-A4BB-6D37-C1079587C159}"/>
          </ac:picMkLst>
        </pc:picChg>
        <pc:picChg chg="del mod">
          <ac:chgData name="Emilija Puidokaitė" userId="c34ddd4c-df6d-4bec-9017-5c0b777ca67d" providerId="ADAL" clId="{A7FD10A5-6966-46F0-8FA6-157BB6EE9A4A}" dt="2026-10-15T10:10:34.323" v="3686" actId="478"/>
          <ac:picMkLst>
            <pc:docMk/>
            <pc:sldMk cId="3778500246" sldId="1278"/>
            <ac:picMk id="29" creationId="{386E53F2-39DD-4BEA-DCDE-A6EADABD1B79}"/>
          </ac:picMkLst>
        </pc:picChg>
        <pc:picChg chg="del mod">
          <ac:chgData name="Emilija Puidokaitė" userId="c34ddd4c-df6d-4bec-9017-5c0b777ca67d" providerId="ADAL" clId="{A7FD10A5-6966-46F0-8FA6-157BB6EE9A4A}" dt="2026-10-15T10:08:38.121" v="3671" actId="478"/>
          <ac:picMkLst>
            <pc:docMk/>
            <pc:sldMk cId="3778500246" sldId="1278"/>
            <ac:picMk id="35" creationId="{87726AB3-7D6D-6A80-23BF-A0FBCF0C867B}"/>
          </ac:picMkLst>
        </pc:picChg>
        <pc:picChg chg="del mod">
          <ac:chgData name="Emilija Puidokaitė" userId="c34ddd4c-df6d-4bec-9017-5c0b777ca67d" providerId="ADAL" clId="{A7FD10A5-6966-46F0-8FA6-157BB6EE9A4A}" dt="2026-10-15T10:11:38.514" v="3696" actId="478"/>
          <ac:picMkLst>
            <pc:docMk/>
            <pc:sldMk cId="3778500246" sldId="1278"/>
            <ac:picMk id="37" creationId="{EC3CFF8A-936B-F3EB-06C6-043F423200D6}"/>
          </ac:picMkLst>
        </pc:picChg>
      </pc:sldChg>
      <pc:sldChg chg="addSp delSp modSp add mod ord">
        <pc:chgData name="Emilija Puidokaitė" userId="c34ddd4c-df6d-4bec-9017-5c0b777ca67d" providerId="ADAL" clId="{A7FD10A5-6966-46F0-8FA6-157BB6EE9A4A}" dt="2026-10-15T09:57:28.166" v="3662" actId="20577"/>
        <pc:sldMkLst>
          <pc:docMk/>
          <pc:sldMk cId="293162131" sldId="1279"/>
        </pc:sldMkLst>
        <pc:spChg chg="mod">
          <ac:chgData name="Emilija Puidokaitė" userId="c34ddd4c-df6d-4bec-9017-5c0b777ca67d" providerId="ADAL" clId="{A7FD10A5-6966-46F0-8FA6-157BB6EE9A4A}" dt="2026-10-14T20:38:36.138" v="2316" actId="1076"/>
          <ac:spMkLst>
            <pc:docMk/>
            <pc:sldMk cId="293162131" sldId="1279"/>
            <ac:spMk id="2" creationId="{3EFECEF1-BA05-CD8B-EA35-C482576FB149}"/>
          </ac:spMkLst>
        </pc:spChg>
        <pc:spChg chg="mod">
          <ac:chgData name="Emilija Puidokaitė" userId="c34ddd4c-df6d-4bec-9017-5c0b777ca67d" providerId="ADAL" clId="{A7FD10A5-6966-46F0-8FA6-157BB6EE9A4A}" dt="2026-10-15T05:59:00.432" v="2646" actId="122"/>
          <ac:spMkLst>
            <pc:docMk/>
            <pc:sldMk cId="293162131" sldId="1279"/>
            <ac:spMk id="9" creationId="{71E79FCE-A365-0C2A-477A-4FCAC942FCAA}"/>
          </ac:spMkLst>
        </pc:spChg>
        <pc:spChg chg="mod">
          <ac:chgData name="Emilija Puidokaitė" userId="c34ddd4c-df6d-4bec-9017-5c0b777ca67d" providerId="ADAL" clId="{A7FD10A5-6966-46F0-8FA6-157BB6EE9A4A}" dt="2026-10-15T05:58:58.424" v="2645" actId="122"/>
          <ac:spMkLst>
            <pc:docMk/>
            <pc:sldMk cId="293162131" sldId="1279"/>
            <ac:spMk id="10" creationId="{0B6B8670-0A93-AA84-1029-B8796D38641B}"/>
          </ac:spMkLst>
        </pc:spChg>
        <pc:spChg chg="mod">
          <ac:chgData name="Emilija Puidokaitė" userId="c34ddd4c-df6d-4bec-9017-5c0b777ca67d" providerId="ADAL" clId="{A7FD10A5-6966-46F0-8FA6-157BB6EE9A4A}" dt="2026-10-15T05:58:56.645" v="2644" actId="122"/>
          <ac:spMkLst>
            <pc:docMk/>
            <pc:sldMk cId="293162131" sldId="1279"/>
            <ac:spMk id="11" creationId="{021DB145-E0AD-C295-8398-FA918C70CF92}"/>
          </ac:spMkLst>
        </pc:spChg>
        <pc:spChg chg="mod">
          <ac:chgData name="Emilija Puidokaitė" userId="c34ddd4c-df6d-4bec-9017-5c0b777ca67d" providerId="ADAL" clId="{A7FD10A5-6966-46F0-8FA6-157BB6EE9A4A}" dt="2026-10-15T09:57:28.166" v="3662" actId="20577"/>
          <ac:spMkLst>
            <pc:docMk/>
            <pc:sldMk cId="293162131" sldId="1279"/>
            <ac:spMk id="12" creationId="{B101C56B-2941-249E-5DCD-E6324EEEBBA0}"/>
          </ac:spMkLst>
        </pc:spChg>
        <pc:picChg chg="add mod">
          <ac:chgData name="Emilija Puidokaitė" userId="c34ddd4c-df6d-4bec-9017-5c0b777ca67d" providerId="ADAL" clId="{A7FD10A5-6966-46F0-8FA6-157BB6EE9A4A}" dt="2026-10-15T05:58:52.607" v="2642" actId="1076"/>
          <ac:picMkLst>
            <pc:docMk/>
            <pc:sldMk cId="293162131" sldId="1279"/>
            <ac:picMk id="5" creationId="{434FB39A-EF03-DAE7-2D25-EAE4C23E342E}"/>
          </ac:picMkLst>
        </pc:picChg>
        <pc:picChg chg="mod">
          <ac:chgData name="Emilija Puidokaitė" userId="c34ddd4c-df6d-4bec-9017-5c0b777ca67d" providerId="ADAL" clId="{A7FD10A5-6966-46F0-8FA6-157BB6EE9A4A}" dt="2026-10-15T05:59:23.309" v="2649" actId="1076"/>
          <ac:picMkLst>
            <pc:docMk/>
            <pc:sldMk cId="293162131" sldId="1279"/>
            <ac:picMk id="22" creationId="{6C7136A1-11D1-AC6E-9067-D0FBF97A5EBD}"/>
          </ac:picMkLst>
        </pc:picChg>
        <pc:picChg chg="mod">
          <ac:chgData name="Emilija Puidokaitė" userId="c34ddd4c-df6d-4bec-9017-5c0b777ca67d" providerId="ADAL" clId="{A7FD10A5-6966-46F0-8FA6-157BB6EE9A4A}" dt="2026-10-15T05:59:19.689" v="2648" actId="1076"/>
          <ac:picMkLst>
            <pc:docMk/>
            <pc:sldMk cId="293162131" sldId="1279"/>
            <ac:picMk id="24" creationId="{045CEE12-2ECB-EBA4-00D4-F64A37C32285}"/>
          </ac:picMkLst>
        </pc:picChg>
        <pc:picChg chg="del">
          <ac:chgData name="Emilija Puidokaitė" userId="c34ddd4c-df6d-4bec-9017-5c0b777ca67d" providerId="ADAL" clId="{A7FD10A5-6966-46F0-8FA6-157BB6EE9A4A}" dt="2026-10-15T05:58:42.900" v="2639" actId="478"/>
          <ac:picMkLst>
            <pc:docMk/>
            <pc:sldMk cId="293162131" sldId="1279"/>
            <ac:picMk id="28" creationId="{6BAEF8EE-B60C-1E6D-77CD-7167DA577DDE}"/>
          </ac:picMkLst>
        </pc:picChg>
      </pc:sldChg>
      <pc:sldChg chg="addSp delSp modSp add mod ord">
        <pc:chgData name="Emilija Puidokaitė" userId="c34ddd4c-df6d-4bec-9017-5c0b777ca67d" providerId="ADAL" clId="{A7FD10A5-6966-46F0-8FA6-157BB6EE9A4A}" dt="2026-10-15T09:52:57.500" v="3637" actId="255"/>
        <pc:sldMkLst>
          <pc:docMk/>
          <pc:sldMk cId="3792820790" sldId="1280"/>
        </pc:sldMkLst>
        <pc:spChg chg="mod">
          <ac:chgData name="Emilija Puidokaitė" userId="c34ddd4c-df6d-4bec-9017-5c0b777ca67d" providerId="ADAL" clId="{A7FD10A5-6966-46F0-8FA6-157BB6EE9A4A}" dt="2026-10-15T07:48:47.361" v="2737" actId="1076"/>
          <ac:spMkLst>
            <pc:docMk/>
            <pc:sldMk cId="3792820790" sldId="1280"/>
            <ac:spMk id="4" creationId="{CE084C5B-B313-10CC-70B9-12B47A602701}"/>
          </ac:spMkLst>
        </pc:spChg>
        <pc:spChg chg="mod">
          <ac:chgData name="Emilija Puidokaitė" userId="c34ddd4c-df6d-4bec-9017-5c0b777ca67d" providerId="ADAL" clId="{A7FD10A5-6966-46F0-8FA6-157BB6EE9A4A}" dt="2026-10-15T06:03:49.307" v="2686" actId="14100"/>
          <ac:spMkLst>
            <pc:docMk/>
            <pc:sldMk cId="3792820790" sldId="1280"/>
            <ac:spMk id="9" creationId="{62FE629D-C08C-0CD6-C17B-FEDCA4694C6E}"/>
          </ac:spMkLst>
        </pc:spChg>
        <pc:spChg chg="mod">
          <ac:chgData name="Emilija Puidokaitė" userId="c34ddd4c-df6d-4bec-9017-5c0b777ca67d" providerId="ADAL" clId="{A7FD10A5-6966-46F0-8FA6-157BB6EE9A4A}" dt="2026-10-15T07:49:31.939" v="2752" actId="1076"/>
          <ac:spMkLst>
            <pc:docMk/>
            <pc:sldMk cId="3792820790" sldId="1280"/>
            <ac:spMk id="10" creationId="{BFAA2BA5-F866-D423-F3AE-C4ACADE01A6B}"/>
          </ac:spMkLst>
        </pc:spChg>
        <pc:spChg chg="mod">
          <ac:chgData name="Emilija Puidokaitė" userId="c34ddd4c-df6d-4bec-9017-5c0b777ca67d" providerId="ADAL" clId="{A7FD10A5-6966-46F0-8FA6-157BB6EE9A4A}" dt="2026-10-15T06:03:46.341" v="2685" actId="14100"/>
          <ac:spMkLst>
            <pc:docMk/>
            <pc:sldMk cId="3792820790" sldId="1280"/>
            <ac:spMk id="14" creationId="{E67C6E5E-167E-B2CF-486F-57E2964D7E2F}"/>
          </ac:spMkLst>
        </pc:spChg>
        <pc:spChg chg="mod">
          <ac:chgData name="Emilija Puidokaitė" userId="c34ddd4c-df6d-4bec-9017-5c0b777ca67d" providerId="ADAL" clId="{A7FD10A5-6966-46F0-8FA6-157BB6EE9A4A}" dt="2026-10-15T07:49:12.237" v="2745" actId="1076"/>
          <ac:spMkLst>
            <pc:docMk/>
            <pc:sldMk cId="3792820790" sldId="1280"/>
            <ac:spMk id="16" creationId="{2E08848B-0BD1-30B7-581E-E0D3657E5CAE}"/>
          </ac:spMkLst>
        </pc:spChg>
        <pc:spChg chg="mod">
          <ac:chgData name="Emilija Puidokaitė" userId="c34ddd4c-df6d-4bec-9017-5c0b777ca67d" providerId="ADAL" clId="{A7FD10A5-6966-46F0-8FA6-157BB6EE9A4A}" dt="2026-10-15T09:52:57.500" v="3637" actId="255"/>
          <ac:spMkLst>
            <pc:docMk/>
            <pc:sldMk cId="3792820790" sldId="1280"/>
            <ac:spMk id="19" creationId="{BB52E7F1-A339-B242-DEE7-D32D58BEDA65}"/>
          </ac:spMkLst>
        </pc:spChg>
        <pc:spChg chg="del mod">
          <ac:chgData name="Emilija Puidokaitė" userId="c34ddd4c-df6d-4bec-9017-5c0b777ca67d" providerId="ADAL" clId="{A7FD10A5-6966-46F0-8FA6-157BB6EE9A4A}" dt="2026-10-15T06:03:24.950" v="2677" actId="478"/>
          <ac:spMkLst>
            <pc:docMk/>
            <pc:sldMk cId="3792820790" sldId="1280"/>
            <ac:spMk id="20" creationId="{94756CB9-F4E8-C58A-7E62-51DB2043DC37}"/>
          </ac:spMkLst>
        </pc:spChg>
        <pc:spChg chg="del mod">
          <ac:chgData name="Emilija Puidokaitė" userId="c34ddd4c-df6d-4bec-9017-5c0b777ca67d" providerId="ADAL" clId="{A7FD10A5-6966-46F0-8FA6-157BB6EE9A4A}" dt="2026-10-15T06:03:31.954" v="2682"/>
          <ac:spMkLst>
            <pc:docMk/>
            <pc:sldMk cId="3792820790" sldId="1280"/>
            <ac:spMk id="22" creationId="{65E60C26-95BF-E27B-8DAC-CB815FBB0D2E}"/>
          </ac:spMkLst>
        </pc:spChg>
        <pc:spChg chg="mod">
          <ac:chgData name="Emilija Puidokaitė" userId="c34ddd4c-df6d-4bec-9017-5c0b777ca67d" providerId="ADAL" clId="{A7FD10A5-6966-46F0-8FA6-157BB6EE9A4A}" dt="2026-10-15T06:01:25.077" v="2656" actId="947"/>
          <ac:spMkLst>
            <pc:docMk/>
            <pc:sldMk cId="3792820790" sldId="1280"/>
            <ac:spMk id="23" creationId="{89D812EC-52C2-0206-5BC6-81AF14FC1585}"/>
          </ac:spMkLst>
        </pc:spChg>
        <pc:spChg chg="del mod">
          <ac:chgData name="Emilija Puidokaitė" userId="c34ddd4c-df6d-4bec-9017-5c0b777ca67d" providerId="ADAL" clId="{A7FD10A5-6966-46F0-8FA6-157BB6EE9A4A}" dt="2026-10-14T20:38:08.023" v="2313" actId="21"/>
          <ac:spMkLst>
            <pc:docMk/>
            <pc:sldMk cId="3792820790" sldId="1280"/>
            <ac:spMk id="26" creationId="{1F01CA16-FC39-9A20-9FB5-98C7FD6A3C1F}"/>
          </ac:spMkLst>
        </pc:spChg>
        <pc:picChg chg="add mod">
          <ac:chgData name="Emilija Puidokaitė" userId="c34ddd4c-df6d-4bec-9017-5c0b777ca67d" providerId="ADAL" clId="{A7FD10A5-6966-46F0-8FA6-157BB6EE9A4A}" dt="2026-10-15T07:46:47.451" v="2729" actId="1076"/>
          <ac:picMkLst>
            <pc:docMk/>
            <pc:sldMk cId="3792820790" sldId="1280"/>
            <ac:picMk id="3" creationId="{E5806595-7D48-5E48-0785-03B043434674}"/>
          </ac:picMkLst>
        </pc:picChg>
        <pc:picChg chg="add mod">
          <ac:chgData name="Emilija Puidokaitė" userId="c34ddd4c-df6d-4bec-9017-5c0b777ca67d" providerId="ADAL" clId="{A7FD10A5-6966-46F0-8FA6-157BB6EE9A4A}" dt="2026-10-15T07:49:14.110" v="2746" actId="1076"/>
          <ac:picMkLst>
            <pc:docMk/>
            <pc:sldMk cId="3792820790" sldId="1280"/>
            <ac:picMk id="7" creationId="{A437A2DA-2D6E-2BC0-0B68-59D6EB8AEF45}"/>
          </ac:picMkLst>
        </pc:picChg>
        <pc:picChg chg="mod">
          <ac:chgData name="Emilija Puidokaitė" userId="c34ddd4c-df6d-4bec-9017-5c0b777ca67d" providerId="ADAL" clId="{A7FD10A5-6966-46F0-8FA6-157BB6EE9A4A}" dt="2026-10-15T07:49:36.924" v="2753" actId="1076"/>
          <ac:picMkLst>
            <pc:docMk/>
            <pc:sldMk cId="3792820790" sldId="1280"/>
            <ac:picMk id="27" creationId="{293EF315-5F68-942D-D07B-B3D9DF54BFA5}"/>
          </ac:picMkLst>
        </pc:picChg>
        <pc:picChg chg="mod">
          <ac:chgData name="Emilija Puidokaitė" userId="c34ddd4c-df6d-4bec-9017-5c0b777ca67d" providerId="ADAL" clId="{A7FD10A5-6966-46F0-8FA6-157BB6EE9A4A}" dt="2026-10-15T07:49:02.112" v="2741" actId="1076"/>
          <ac:picMkLst>
            <pc:docMk/>
            <pc:sldMk cId="3792820790" sldId="1280"/>
            <ac:picMk id="29" creationId="{27BBA76A-D7A1-30A6-EC82-2EACB4E97849}"/>
          </ac:picMkLst>
        </pc:picChg>
        <pc:picChg chg="del mod">
          <ac:chgData name="Emilija Puidokaitė" userId="c34ddd4c-df6d-4bec-9017-5c0b777ca67d" providerId="ADAL" clId="{A7FD10A5-6966-46F0-8FA6-157BB6EE9A4A}" dt="2026-10-15T07:38:56.416" v="2724" actId="478"/>
          <ac:picMkLst>
            <pc:docMk/>
            <pc:sldMk cId="3792820790" sldId="1280"/>
            <ac:picMk id="35" creationId="{E65EEDC6-C80F-082E-3ECE-DDA2A560E431}"/>
          </ac:picMkLst>
        </pc:picChg>
        <pc:picChg chg="del">
          <ac:chgData name="Emilija Puidokaitė" userId="c34ddd4c-df6d-4bec-9017-5c0b777ca67d" providerId="ADAL" clId="{A7FD10A5-6966-46F0-8FA6-157BB6EE9A4A}" dt="2026-10-15T06:03:26.670" v="2678" actId="478"/>
          <ac:picMkLst>
            <pc:docMk/>
            <pc:sldMk cId="3792820790" sldId="1280"/>
            <ac:picMk id="37" creationId="{B671DAC3-C2CD-9CE2-897F-737A91F9BE72}"/>
          </ac:picMkLst>
        </pc:picChg>
      </pc:sldChg>
      <pc:sldChg chg="modSp add mod ord">
        <pc:chgData name="Emilija Puidokaitė" userId="c34ddd4c-df6d-4bec-9017-5c0b777ca67d" providerId="ADAL" clId="{A7FD10A5-6966-46F0-8FA6-157BB6EE9A4A}" dt="2026-10-15T10:40:33.882" v="3788" actId="20577"/>
        <pc:sldMkLst>
          <pc:docMk/>
          <pc:sldMk cId="1867153579" sldId="1281"/>
        </pc:sldMkLst>
        <pc:spChg chg="mod">
          <ac:chgData name="Emilija Puidokaitė" userId="c34ddd4c-df6d-4bec-9017-5c0b777ca67d" providerId="ADAL" clId="{A7FD10A5-6966-46F0-8FA6-157BB6EE9A4A}" dt="2026-10-15T10:40:13.498" v="3769" actId="20577"/>
          <ac:spMkLst>
            <pc:docMk/>
            <pc:sldMk cId="1867153579" sldId="1281"/>
            <ac:spMk id="2" creationId="{63DD76F6-53FC-241E-AD00-40BC41BAC48E}"/>
          </ac:spMkLst>
        </pc:spChg>
        <pc:spChg chg="mod">
          <ac:chgData name="Emilija Puidokaitė" userId="c34ddd4c-df6d-4bec-9017-5c0b777ca67d" providerId="ADAL" clId="{A7FD10A5-6966-46F0-8FA6-157BB6EE9A4A}" dt="2026-10-15T10:40:33.882" v="3788" actId="20577"/>
          <ac:spMkLst>
            <pc:docMk/>
            <pc:sldMk cId="1867153579" sldId="1281"/>
            <ac:spMk id="4" creationId="{9F6A2C49-2AE5-539E-E176-8F18B144F061}"/>
          </ac:spMkLst>
        </pc:spChg>
        <pc:spChg chg="mod">
          <ac:chgData name="Emilija Puidokaitė" userId="c34ddd4c-df6d-4bec-9017-5c0b777ca67d" providerId="ADAL" clId="{A7FD10A5-6966-46F0-8FA6-157BB6EE9A4A}" dt="2026-10-15T10:39:20.363" v="3741" actId="1076"/>
          <ac:spMkLst>
            <pc:docMk/>
            <pc:sldMk cId="1867153579" sldId="1281"/>
            <ac:spMk id="10" creationId="{5B5B1BA2-5A42-794A-AB32-56015C42CD71}"/>
          </ac:spMkLst>
        </pc:spChg>
        <pc:spChg chg="mod">
          <ac:chgData name="Emilija Puidokaitė" userId="c34ddd4c-df6d-4bec-9017-5c0b777ca67d" providerId="ADAL" clId="{A7FD10A5-6966-46F0-8FA6-157BB6EE9A4A}" dt="2026-10-15T10:39:13.383" v="3739" actId="6549"/>
          <ac:spMkLst>
            <pc:docMk/>
            <pc:sldMk cId="1867153579" sldId="1281"/>
            <ac:spMk id="50" creationId="{F55A5956-3153-1A7B-69C6-D947A02B9607}"/>
          </ac:spMkLst>
        </pc:spChg>
      </pc:sldChg>
      <pc:sldChg chg="addSp modSp add mod">
        <pc:chgData name="Emilija Puidokaitė" userId="c34ddd4c-df6d-4bec-9017-5c0b777ca67d" providerId="ADAL" clId="{A7FD10A5-6966-46F0-8FA6-157BB6EE9A4A}" dt="2026-10-15T09:45:40.103" v="3557" actId="20577"/>
        <pc:sldMkLst>
          <pc:docMk/>
          <pc:sldMk cId="955754390" sldId="1282"/>
        </pc:sldMkLst>
        <pc:spChg chg="mod">
          <ac:chgData name="Emilija Puidokaitė" userId="c34ddd4c-df6d-4bec-9017-5c0b777ca67d" providerId="ADAL" clId="{A7FD10A5-6966-46F0-8FA6-157BB6EE9A4A}" dt="2026-10-14T21:16:07.755" v="2552" actId="1076"/>
          <ac:spMkLst>
            <pc:docMk/>
            <pc:sldMk cId="955754390" sldId="1282"/>
            <ac:spMk id="2" creationId="{32CD9905-5C09-BC25-E34A-B1450F165BF2}"/>
          </ac:spMkLst>
        </pc:spChg>
        <pc:spChg chg="mod">
          <ac:chgData name="Emilija Puidokaitė" userId="c34ddd4c-df6d-4bec-9017-5c0b777ca67d" providerId="ADAL" clId="{A7FD10A5-6966-46F0-8FA6-157BB6EE9A4A}" dt="2026-10-14T21:16:18.480" v="2553" actId="20577"/>
          <ac:spMkLst>
            <pc:docMk/>
            <pc:sldMk cId="955754390" sldId="1282"/>
            <ac:spMk id="4" creationId="{8516B1D3-9DC7-EE0D-B27E-5C730964F847}"/>
          </ac:spMkLst>
        </pc:spChg>
        <pc:spChg chg="add mod">
          <ac:chgData name="Emilija Puidokaitė" userId="c34ddd4c-df6d-4bec-9017-5c0b777ca67d" providerId="ADAL" clId="{A7FD10A5-6966-46F0-8FA6-157BB6EE9A4A}" dt="2026-10-15T09:45:40.103" v="3557" actId="20577"/>
          <ac:spMkLst>
            <pc:docMk/>
            <pc:sldMk cId="955754390" sldId="1282"/>
            <ac:spMk id="5" creationId="{6B53570A-F69C-1A40-ACE6-73B26D0628B2}"/>
          </ac:spMkLst>
        </pc:spChg>
        <pc:spChg chg="mod">
          <ac:chgData name="Emilija Puidokaitė" userId="c34ddd4c-df6d-4bec-9017-5c0b777ca67d" providerId="ADAL" clId="{A7FD10A5-6966-46F0-8FA6-157BB6EE9A4A}" dt="2026-10-14T21:20:18.242" v="2582" actId="14100"/>
          <ac:spMkLst>
            <pc:docMk/>
            <pc:sldMk cId="955754390" sldId="1282"/>
            <ac:spMk id="10" creationId="{55016FB1-AA96-8C72-488A-3B059D44B580}"/>
          </ac:spMkLst>
        </pc:spChg>
        <pc:spChg chg="mod">
          <ac:chgData name="Emilija Puidokaitė" userId="c34ddd4c-df6d-4bec-9017-5c0b777ca67d" providerId="ADAL" clId="{A7FD10A5-6966-46F0-8FA6-157BB6EE9A4A}" dt="2026-10-14T21:16:29.621" v="2554" actId="20577"/>
          <ac:spMkLst>
            <pc:docMk/>
            <pc:sldMk cId="955754390" sldId="1282"/>
            <ac:spMk id="50" creationId="{4DFFCDB6-2D2D-5B98-A200-2B94ED642401}"/>
          </ac:spMkLst>
        </pc:spChg>
      </pc:sldChg>
      <pc:sldChg chg="delSp modSp add mod">
        <pc:chgData name="Emilija Puidokaitė" userId="c34ddd4c-df6d-4bec-9017-5c0b777ca67d" providerId="ADAL" clId="{A7FD10A5-6966-46F0-8FA6-157BB6EE9A4A}" dt="2026-10-15T10:39:49.902" v="3754" actId="21"/>
        <pc:sldMkLst>
          <pc:docMk/>
          <pc:sldMk cId="1123453205" sldId="1283"/>
        </pc:sldMkLst>
        <pc:spChg chg="del">
          <ac:chgData name="Emilija Puidokaitė" userId="c34ddd4c-df6d-4bec-9017-5c0b777ca67d" providerId="ADAL" clId="{A7FD10A5-6966-46F0-8FA6-157BB6EE9A4A}" dt="2026-10-15T10:39:49.902" v="3754" actId="21"/>
          <ac:spMkLst>
            <pc:docMk/>
            <pc:sldMk cId="1123453205" sldId="1283"/>
            <ac:spMk id="2" creationId="{FB35F0A1-E02D-4348-F158-49A1D31B6F7C}"/>
          </ac:spMkLst>
        </pc:spChg>
        <pc:spChg chg="mod">
          <ac:chgData name="Emilija Puidokaitė" userId="c34ddd4c-df6d-4bec-9017-5c0b777ca67d" providerId="ADAL" clId="{A7FD10A5-6966-46F0-8FA6-157BB6EE9A4A}" dt="2026-10-15T08:30:15.944" v="3060" actId="20577"/>
          <ac:spMkLst>
            <pc:docMk/>
            <pc:sldMk cId="1123453205" sldId="1283"/>
            <ac:spMk id="4" creationId="{3EFEE227-400A-EC65-8137-43C7BBF07AA1}"/>
          </ac:spMkLst>
        </pc:spChg>
        <pc:spChg chg="mod">
          <ac:chgData name="Emilija Puidokaitė" userId="c34ddd4c-df6d-4bec-9017-5c0b777ca67d" providerId="ADAL" clId="{A7FD10A5-6966-46F0-8FA6-157BB6EE9A4A}" dt="2026-10-15T09:50:38.267" v="3601" actId="14100"/>
          <ac:spMkLst>
            <pc:docMk/>
            <pc:sldMk cId="1123453205" sldId="1283"/>
            <ac:spMk id="10" creationId="{C9B5AA08-8DCD-74D0-8FE3-CB1DFBF8A9B6}"/>
          </ac:spMkLst>
        </pc:spChg>
        <pc:spChg chg="mod">
          <ac:chgData name="Emilija Puidokaitė" userId="c34ddd4c-df6d-4bec-9017-5c0b777ca67d" providerId="ADAL" clId="{A7FD10A5-6966-46F0-8FA6-157BB6EE9A4A}" dt="2026-10-15T09:50:28.421" v="3599" actId="113"/>
          <ac:spMkLst>
            <pc:docMk/>
            <pc:sldMk cId="1123453205" sldId="1283"/>
            <ac:spMk id="50" creationId="{BC073848-4F15-BBB0-0E9E-9428D491E9DF}"/>
          </ac:spMkLst>
        </pc:spChg>
      </pc:sldChg>
      <pc:sldChg chg="addSp delSp modSp new mod modClrScheme chgLayout">
        <pc:chgData name="Emilija Puidokaitė" userId="c34ddd4c-df6d-4bec-9017-5c0b777ca67d" providerId="ADAL" clId="{A7FD10A5-6966-46F0-8FA6-157BB6EE9A4A}" dt="2026-10-15T09:37:08.314" v="3078" actId="26606"/>
        <pc:sldMkLst>
          <pc:docMk/>
          <pc:sldMk cId="2860491135" sldId="1284"/>
        </pc:sldMkLst>
        <pc:spChg chg="del">
          <ac:chgData name="Emilija Puidokaitė" userId="c34ddd4c-df6d-4bec-9017-5c0b777ca67d" providerId="ADAL" clId="{A7FD10A5-6966-46F0-8FA6-157BB6EE9A4A}" dt="2026-10-15T09:36:06.757" v="3071" actId="478"/>
          <ac:spMkLst>
            <pc:docMk/>
            <pc:sldMk cId="2860491135" sldId="1284"/>
            <ac:spMk id="2" creationId="{D4B2B2C1-E0AF-B81D-B942-3D44240A0131}"/>
          </ac:spMkLst>
        </pc:spChg>
        <pc:spChg chg="del">
          <ac:chgData name="Emilija Puidokaitė" userId="c34ddd4c-df6d-4bec-9017-5c0b777ca67d" providerId="ADAL" clId="{A7FD10A5-6966-46F0-8FA6-157BB6EE9A4A}" dt="2026-10-15T09:36:08.950" v="3072" actId="478"/>
          <ac:spMkLst>
            <pc:docMk/>
            <pc:sldMk cId="2860491135" sldId="1284"/>
            <ac:spMk id="3" creationId="{82545D70-00F6-A4A9-063A-6C75083A9BD8}"/>
          </ac:spMkLst>
        </pc:spChg>
        <pc:spChg chg="del">
          <ac:chgData name="Emilija Puidokaitė" userId="c34ddd4c-df6d-4bec-9017-5c0b777ca67d" providerId="ADAL" clId="{A7FD10A5-6966-46F0-8FA6-157BB6EE9A4A}" dt="2026-10-15T09:36:10.705" v="3073" actId="478"/>
          <ac:spMkLst>
            <pc:docMk/>
            <pc:sldMk cId="2860491135" sldId="1284"/>
            <ac:spMk id="4" creationId="{EA77FBE3-57E5-571A-EFC0-F7E74FEED677}"/>
          </ac:spMkLst>
        </pc:spChg>
        <pc:spChg chg="mod ord">
          <ac:chgData name="Emilija Puidokaitė" userId="c34ddd4c-df6d-4bec-9017-5c0b777ca67d" providerId="ADAL" clId="{A7FD10A5-6966-46F0-8FA6-157BB6EE9A4A}" dt="2026-10-15T09:37:08.314" v="3078" actId="26606"/>
          <ac:spMkLst>
            <pc:docMk/>
            <pc:sldMk cId="2860491135" sldId="1284"/>
            <ac:spMk id="5" creationId="{9AF2548D-C5FC-21C3-34B1-448F0F9443AC}"/>
          </ac:spMkLst>
        </pc:spChg>
        <pc:picChg chg="add mod">
          <ac:chgData name="Emilija Puidokaitė" userId="c34ddd4c-df6d-4bec-9017-5c0b777ca67d" providerId="ADAL" clId="{A7FD10A5-6966-46F0-8FA6-157BB6EE9A4A}" dt="2026-10-15T09:37:08.314" v="3078" actId="26606"/>
          <ac:picMkLst>
            <pc:docMk/>
            <pc:sldMk cId="2860491135" sldId="1284"/>
            <ac:picMk id="7" creationId="{BDC7A656-2651-D859-D09A-32ADB7C48F46}"/>
          </ac:picMkLst>
        </pc:picChg>
      </pc:sldChg>
      <pc:sldChg chg="addSp delSp modSp new mod modClrScheme chgLayout">
        <pc:chgData name="Emilija Puidokaitė" userId="c34ddd4c-df6d-4bec-9017-5c0b777ca67d" providerId="ADAL" clId="{A7FD10A5-6966-46F0-8FA6-157BB6EE9A4A}" dt="2026-10-15T09:39:54.461" v="3142" actId="20577"/>
        <pc:sldMkLst>
          <pc:docMk/>
          <pc:sldMk cId="2303010263" sldId="1285"/>
        </pc:sldMkLst>
        <pc:spChg chg="del mod ord">
          <ac:chgData name="Emilija Puidokaitė" userId="c34ddd4c-df6d-4bec-9017-5c0b777ca67d" providerId="ADAL" clId="{A7FD10A5-6966-46F0-8FA6-157BB6EE9A4A}" dt="2026-10-15T09:39:08.290" v="3080" actId="700"/>
          <ac:spMkLst>
            <pc:docMk/>
            <pc:sldMk cId="2303010263" sldId="1285"/>
            <ac:spMk id="2" creationId="{98DB72AC-C2CA-08EF-5D37-1161138B4B30}"/>
          </ac:spMkLst>
        </pc:spChg>
        <pc:spChg chg="mod ord">
          <ac:chgData name="Emilija Puidokaitė" userId="c34ddd4c-df6d-4bec-9017-5c0b777ca67d" providerId="ADAL" clId="{A7FD10A5-6966-46F0-8FA6-157BB6EE9A4A}" dt="2026-10-15T09:39:08.290" v="3080" actId="700"/>
          <ac:spMkLst>
            <pc:docMk/>
            <pc:sldMk cId="2303010263" sldId="1285"/>
            <ac:spMk id="3" creationId="{043C95B5-BAEA-A3DB-2AD0-F812606E04C7}"/>
          </ac:spMkLst>
        </pc:spChg>
        <pc:spChg chg="add mod ord">
          <ac:chgData name="Emilija Puidokaitė" userId="c34ddd4c-df6d-4bec-9017-5c0b777ca67d" providerId="ADAL" clId="{A7FD10A5-6966-46F0-8FA6-157BB6EE9A4A}" dt="2026-10-15T09:39:54.461" v="3142" actId="20577"/>
          <ac:spMkLst>
            <pc:docMk/>
            <pc:sldMk cId="2303010263" sldId="1285"/>
            <ac:spMk id="4" creationId="{0526B3FA-3015-8A09-32C5-41C7E198A5B1}"/>
          </ac:spMkLst>
        </pc:spChg>
        <pc:spChg chg="add mod ord">
          <ac:chgData name="Emilija Puidokaitė" userId="c34ddd4c-df6d-4bec-9017-5c0b777ca67d" providerId="ADAL" clId="{A7FD10A5-6966-46F0-8FA6-157BB6EE9A4A}" dt="2026-10-15T09:39:45.978" v="3121" actId="5793"/>
          <ac:spMkLst>
            <pc:docMk/>
            <pc:sldMk cId="2303010263" sldId="1285"/>
            <ac:spMk id="5" creationId="{40B206A2-09B9-36C8-55F5-8B363F62B833}"/>
          </ac:spMkLst>
        </pc:spChg>
      </pc:sldChg>
      <pc:sldChg chg="modSp add mod">
        <pc:chgData name="Emilija Puidokaitė" userId="c34ddd4c-df6d-4bec-9017-5c0b777ca67d" providerId="ADAL" clId="{A7FD10A5-6966-46F0-8FA6-157BB6EE9A4A}" dt="2026-10-15T09:44:41.717" v="3516" actId="113"/>
        <pc:sldMkLst>
          <pc:docMk/>
          <pc:sldMk cId="3462446188" sldId="1286"/>
        </pc:sldMkLst>
        <pc:spChg chg="mod">
          <ac:chgData name="Emilija Puidokaitė" userId="c34ddd4c-df6d-4bec-9017-5c0b777ca67d" providerId="ADAL" clId="{A7FD10A5-6966-46F0-8FA6-157BB6EE9A4A}" dt="2026-10-15T09:44:06.974" v="3507" actId="20577"/>
          <ac:spMkLst>
            <pc:docMk/>
            <pc:sldMk cId="3462446188" sldId="1286"/>
            <ac:spMk id="2" creationId="{A21C7403-341C-A65C-0053-790E9DB88641}"/>
          </ac:spMkLst>
        </pc:spChg>
        <pc:spChg chg="mod">
          <ac:chgData name="Emilija Puidokaitė" userId="c34ddd4c-df6d-4bec-9017-5c0b777ca67d" providerId="ADAL" clId="{A7FD10A5-6966-46F0-8FA6-157BB6EE9A4A}" dt="2026-10-15T09:44:10.813" v="3508" actId="1076"/>
          <ac:spMkLst>
            <pc:docMk/>
            <pc:sldMk cId="3462446188" sldId="1286"/>
            <ac:spMk id="4" creationId="{C885C2AC-EBE9-67BE-F680-EA6FDF9974F2}"/>
          </ac:spMkLst>
        </pc:spChg>
        <pc:spChg chg="mod">
          <ac:chgData name="Emilija Puidokaitė" userId="c34ddd4c-df6d-4bec-9017-5c0b777ca67d" providerId="ADAL" clId="{A7FD10A5-6966-46F0-8FA6-157BB6EE9A4A}" dt="2026-10-15T09:44:41.717" v="3516" actId="113"/>
          <ac:spMkLst>
            <pc:docMk/>
            <pc:sldMk cId="3462446188" sldId="1286"/>
            <ac:spMk id="5" creationId="{C7919D17-3D33-06F6-5DEC-1D7E5752D9CC}"/>
          </ac:spMkLst>
        </pc:spChg>
      </pc:sldChg>
      <pc:sldChg chg="modSp add mod">
        <pc:chgData name="Emilija Puidokaitė" userId="c34ddd4c-df6d-4bec-9017-5c0b777ca67d" providerId="ADAL" clId="{A7FD10A5-6966-46F0-8FA6-157BB6EE9A4A}" dt="2026-10-15T10:49:02.826" v="4032" actId="20577"/>
        <pc:sldMkLst>
          <pc:docMk/>
          <pc:sldMk cId="2597537123" sldId="1287"/>
        </pc:sldMkLst>
        <pc:spChg chg="mod">
          <ac:chgData name="Emilija Puidokaitė" userId="c34ddd4c-df6d-4bec-9017-5c0b777ca67d" providerId="ADAL" clId="{A7FD10A5-6966-46F0-8FA6-157BB6EE9A4A}" dt="2026-10-15T10:42:09.584" v="3893" actId="20577"/>
          <ac:spMkLst>
            <pc:docMk/>
            <pc:sldMk cId="2597537123" sldId="1287"/>
            <ac:spMk id="4" creationId="{21D38210-FBD2-2DAB-66B1-976072A1478A}"/>
          </ac:spMkLst>
        </pc:spChg>
        <pc:spChg chg="mod">
          <ac:chgData name="Emilija Puidokaitė" userId="c34ddd4c-df6d-4bec-9017-5c0b777ca67d" providerId="ADAL" clId="{A7FD10A5-6966-46F0-8FA6-157BB6EE9A4A}" dt="2026-10-15T10:49:02.826" v="4032" actId="20577"/>
          <ac:spMkLst>
            <pc:docMk/>
            <pc:sldMk cId="2597537123" sldId="1287"/>
            <ac:spMk id="5" creationId="{585C5489-F0CB-3F37-2EF6-3FB23C794A48}"/>
          </ac:spMkLst>
        </pc:spChg>
      </pc:sldChg>
      <pc:sldMasterChg chg="delSldLayout">
        <pc:chgData name="Emilija Puidokaitė" userId="c34ddd4c-df6d-4bec-9017-5c0b777ca67d" providerId="ADAL" clId="{A7FD10A5-6966-46F0-8FA6-157BB6EE9A4A}" dt="2026-10-14T20:33:20.005" v="2213" actId="2696"/>
        <pc:sldMasterMkLst>
          <pc:docMk/>
          <pc:sldMasterMk cId="3377748351" sldId="2147483788"/>
        </pc:sldMasterMkLst>
        <pc:sldLayoutChg chg="del">
          <pc:chgData name="Emilija Puidokaitė" userId="c34ddd4c-df6d-4bec-9017-5c0b777ca67d" providerId="ADAL" clId="{A7FD10A5-6966-46F0-8FA6-157BB6EE9A4A}" dt="2026-10-14T20:33:20.005" v="2213" actId="2696"/>
          <pc:sldLayoutMkLst>
            <pc:docMk/>
            <pc:sldMasterMk cId="3377748351" sldId="2147483788"/>
            <pc:sldLayoutMk cId="3654054661" sldId="214748381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7D4DFA9-38CF-7D4C-9EB4-7A6A0A01A9C5}" type="datetimeFigureOut">
              <a:rPr lang="en-US" smtClean="0"/>
              <a:t>10/15/2026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08C5D27-E275-914C-B9A8-807C55B0069F}" type="slidenum">
              <a:rPr lang="en-US" smtClean="0"/>
              <a:t>‹#›</a:t>
            </a:fld>
            <a:endParaRPr lang="en-US"/>
          </a:p>
        </p:txBody>
      </p:sp>
    </p:spTree>
    <p:extLst>
      <p:ext uri="{BB962C8B-B14F-4D97-AF65-F5344CB8AC3E}">
        <p14:creationId xmlns:p14="http://schemas.microsoft.com/office/powerpoint/2010/main" val="480298490"/>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9CB90-614C-5144-87C1-67812BEDF5FB}"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6E7EC0-9BE3-5541-9D76-7DE32A6C9D42}" type="slidenum">
              <a:rPr lang="en-US" smtClean="0"/>
              <a:t>‹#›</a:t>
            </a:fld>
            <a:endParaRPr lang="en-US"/>
          </a:p>
        </p:txBody>
      </p:sp>
    </p:spTree>
    <p:extLst>
      <p:ext uri="{BB962C8B-B14F-4D97-AF65-F5344CB8AC3E}">
        <p14:creationId xmlns:p14="http://schemas.microsoft.com/office/powerpoint/2010/main" val="2001100545"/>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1</a:t>
            </a:fld>
            <a:endParaRPr lang="en-US"/>
          </a:p>
        </p:txBody>
      </p:sp>
    </p:spTree>
    <p:extLst>
      <p:ext uri="{BB962C8B-B14F-4D97-AF65-F5344CB8AC3E}">
        <p14:creationId xmlns:p14="http://schemas.microsoft.com/office/powerpoint/2010/main" val="928007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2A20D-8FD7-CFE4-1B5A-196DD2A37177}"/>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66738E06-0120-9E19-9D44-7A135ABB938A}"/>
              </a:ext>
            </a:extLst>
          </p:cNvPr>
          <p:cNvSpPr>
            <a:spLocks noGrp="1" noRot="1" noChangeAspect="1"/>
          </p:cNvSpPr>
          <p:nvPr>
            <p:ph type="sldImg"/>
          </p:nvPr>
        </p:nvSpPr>
        <p:spPr/>
        <p:txBody>
          <a:bodyPr/>
          <a:lstStyle/>
          <a:p>
            <a:endParaRPr lang="lt-LT"/>
          </a:p>
        </p:txBody>
      </p:sp>
      <p:sp>
        <p:nvSpPr>
          <p:cNvPr id="3" name="Pastabų vietos rezervavimo ženklas 2">
            <a:extLst>
              <a:ext uri="{FF2B5EF4-FFF2-40B4-BE49-F238E27FC236}">
                <a16:creationId xmlns:a16="http://schemas.microsoft.com/office/drawing/2014/main" id="{23CC5C9E-1B4E-7D77-062E-3C21E7ECE0AD}"/>
              </a:ext>
            </a:extLst>
          </p:cNvPr>
          <p:cNvSpPr>
            <a:spLocks noGrp="1"/>
          </p:cNvSpPr>
          <p:nvPr>
            <p:ph type="body" idx="1"/>
          </p:nvPr>
        </p:nvSpPr>
        <p:spPr/>
        <p:txBody>
          <a:bodyPr/>
          <a:lstStyle/>
          <a:p>
            <a:endParaRPr lang="lt-LT"/>
          </a:p>
        </p:txBody>
      </p:sp>
      <p:sp>
        <p:nvSpPr>
          <p:cNvPr id="4" name="Antraštės vietos rezervavimo ženklas 3">
            <a:extLst>
              <a:ext uri="{FF2B5EF4-FFF2-40B4-BE49-F238E27FC236}">
                <a16:creationId xmlns:a16="http://schemas.microsoft.com/office/drawing/2014/main" id="{33020D3F-1DDB-E8C3-41E3-ADB49FCEC4E6}"/>
              </a:ext>
            </a:extLst>
          </p:cNvPr>
          <p:cNvSpPr>
            <a:spLocks noGrp="1"/>
          </p:cNvSpPr>
          <p:nvPr>
            <p:ph type="hdr" sz="quarter"/>
          </p:nvPr>
        </p:nvSpPr>
        <p:spPr/>
        <p:txBody>
          <a:bodyPr/>
          <a:lstStyle/>
          <a:p>
            <a:endParaRPr lang="en-US"/>
          </a:p>
        </p:txBody>
      </p:sp>
      <p:sp>
        <p:nvSpPr>
          <p:cNvPr id="5" name="Poraštės vietos rezervavimo ženklas 4">
            <a:extLst>
              <a:ext uri="{FF2B5EF4-FFF2-40B4-BE49-F238E27FC236}">
                <a16:creationId xmlns:a16="http://schemas.microsoft.com/office/drawing/2014/main" id="{AD8BCDCB-E9AD-87C6-FB30-C2DA666A3AA9}"/>
              </a:ext>
            </a:extLst>
          </p:cNvPr>
          <p:cNvSpPr>
            <a:spLocks noGrp="1"/>
          </p:cNvSpPr>
          <p:nvPr>
            <p:ph type="ftr" sz="quarter" idx="4"/>
          </p:nvPr>
        </p:nvSpPr>
        <p:spPr/>
        <p:txBody>
          <a:bodyPr/>
          <a:lstStyle/>
          <a:p>
            <a:endParaRPr lang="en-US"/>
          </a:p>
        </p:txBody>
      </p:sp>
      <p:sp>
        <p:nvSpPr>
          <p:cNvPr id="6" name="Skaidrės numerio vietos rezervavimo ženklas 5">
            <a:extLst>
              <a:ext uri="{FF2B5EF4-FFF2-40B4-BE49-F238E27FC236}">
                <a16:creationId xmlns:a16="http://schemas.microsoft.com/office/drawing/2014/main" id="{C2A2CA51-F6B2-7887-DA6A-5E20539C25DE}"/>
              </a:ext>
            </a:extLst>
          </p:cNvPr>
          <p:cNvSpPr>
            <a:spLocks noGrp="1"/>
          </p:cNvSpPr>
          <p:nvPr>
            <p:ph type="sldNum" sz="quarter" idx="5"/>
          </p:nvPr>
        </p:nvSpPr>
        <p:spPr/>
        <p:txBody>
          <a:bodyPr/>
          <a:lstStyle/>
          <a:p>
            <a:fld id="{B36E7EC0-9BE3-5541-9D76-7DE32A6C9D42}" type="slidenum">
              <a:rPr lang="en-US" smtClean="0"/>
              <a:t>2</a:t>
            </a:fld>
            <a:endParaRPr lang="en-US"/>
          </a:p>
        </p:txBody>
      </p:sp>
    </p:spTree>
    <p:extLst>
      <p:ext uri="{BB962C8B-B14F-4D97-AF65-F5344CB8AC3E}">
        <p14:creationId xmlns:p14="http://schemas.microsoft.com/office/powerpoint/2010/main" val="3957234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2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2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5"/>
          </p:nvPr>
        </p:nvSpPr>
        <p:spPr/>
        <p:txBody>
          <a:bodyPr/>
          <a:lstStyle/>
          <a:p>
            <a:pPr marL="0" marR="0" lvl="0" indent="0" algn="r" defTabSz="914296"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96"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6462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B460C-93A5-2890-5F96-2CFDF216B9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EDE2F4-040D-8A92-94C2-F018709FF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1C2913-4801-BE21-E51C-0D123826615E}"/>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81026038-8664-A046-CBFC-29BE3449F465}"/>
              </a:ext>
            </a:extLst>
          </p:cNvPr>
          <p:cNvSpPr>
            <a:spLocks noGrp="1"/>
          </p:cNvSpPr>
          <p:nvPr>
            <p:ph type="hdr" sz="quarter"/>
          </p:nvPr>
        </p:nvSpPr>
        <p:spPr/>
        <p:txBody>
          <a:bodyPr/>
          <a:lstStyle/>
          <a:p>
            <a:pPr marL="0" marR="0" lvl="0" indent="0" algn="l" defTabSz="9142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E960285-8571-D525-62D3-994CA1B62290}"/>
              </a:ext>
            </a:extLst>
          </p:cNvPr>
          <p:cNvSpPr>
            <a:spLocks noGrp="1"/>
          </p:cNvSpPr>
          <p:nvPr>
            <p:ph type="ftr" sz="quarter" idx="4"/>
          </p:nvPr>
        </p:nvSpPr>
        <p:spPr/>
        <p:txBody>
          <a:bodyPr/>
          <a:lstStyle/>
          <a:p>
            <a:pPr marL="0" marR="0" lvl="0" indent="0" algn="l" defTabSz="9142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65B59DF0-2194-54B6-ECCB-32D200D805CA}"/>
              </a:ext>
            </a:extLst>
          </p:cNvPr>
          <p:cNvSpPr>
            <a:spLocks noGrp="1"/>
          </p:cNvSpPr>
          <p:nvPr>
            <p:ph type="sldNum" sz="quarter" idx="5"/>
          </p:nvPr>
        </p:nvSpPr>
        <p:spPr/>
        <p:txBody>
          <a:bodyPr/>
          <a:lstStyle/>
          <a:p>
            <a:pPr marL="0" marR="0" lvl="0" indent="0" algn="r" defTabSz="914296"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96"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2533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800"/>
              </a:spcAft>
              <a:buNone/>
            </a:pPr>
            <a:endParaRPr lang="lt-LT" dirty="0"/>
          </a:p>
        </p:txBody>
      </p:sp>
      <p:sp>
        <p:nvSpPr>
          <p:cNvPr id="4" name="Slide Number Placeholder 3"/>
          <p:cNvSpPr>
            <a:spLocks noGrp="1"/>
          </p:cNvSpPr>
          <p:nvPr>
            <p:ph type="sldNum" sz="quarter" idx="5"/>
          </p:nvPr>
        </p:nvSpPr>
        <p:spPr/>
        <p:txBody>
          <a:bodyPr/>
          <a:lstStyle/>
          <a:p>
            <a:fld id="{9E19ED02-0255-4B53-9980-A5D6ABEA9DCF}" type="slidenum">
              <a:rPr lang="lt-LT" smtClean="0"/>
              <a:t>5</a:t>
            </a:fld>
            <a:endParaRPr lang="lt-LT"/>
          </a:p>
        </p:txBody>
      </p:sp>
    </p:spTree>
    <p:extLst>
      <p:ext uri="{BB962C8B-B14F-4D97-AF65-F5344CB8AC3E}">
        <p14:creationId xmlns:p14="http://schemas.microsoft.com/office/powerpoint/2010/main" val="111170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7A5AD-5455-B5AB-7722-A44305F89F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E4AE41-8674-9CC5-CCF8-8F0B8C961C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50E9C3-19AF-A22E-743A-24BF2CBD5433}"/>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C35234C5-60F2-3887-395E-CDE8527D2E45}"/>
              </a:ext>
            </a:extLst>
          </p:cNvPr>
          <p:cNvSpPr>
            <a:spLocks noGrp="1"/>
          </p:cNvSpPr>
          <p:nvPr>
            <p:ph type="hdr" sz="quarter"/>
          </p:nvPr>
        </p:nvSpPr>
        <p:spPr/>
        <p:txBody>
          <a:bodyPr/>
          <a:lstStyle/>
          <a:p>
            <a:endParaRPr lang="en-US"/>
          </a:p>
        </p:txBody>
      </p:sp>
      <p:sp>
        <p:nvSpPr>
          <p:cNvPr id="5" name="Footer Placeholder 4">
            <a:extLst>
              <a:ext uri="{FF2B5EF4-FFF2-40B4-BE49-F238E27FC236}">
                <a16:creationId xmlns:a16="http://schemas.microsoft.com/office/drawing/2014/main" id="{B66466D0-6A8C-A48B-4E05-BBBA50F2E08A}"/>
              </a:ext>
            </a:extLst>
          </p:cNvPr>
          <p:cNvSpPr>
            <a:spLocks noGrp="1"/>
          </p:cNvSpPr>
          <p:nvPr>
            <p:ph type="ftr" sz="quarter" idx="4"/>
          </p:nvPr>
        </p:nvSpPr>
        <p:spPr/>
        <p:txBody>
          <a:bodyPr/>
          <a:lstStyle/>
          <a:p>
            <a:endParaRPr lang="en-US"/>
          </a:p>
        </p:txBody>
      </p:sp>
      <p:sp>
        <p:nvSpPr>
          <p:cNvPr id="6" name="Slide Number Placeholder 5">
            <a:extLst>
              <a:ext uri="{FF2B5EF4-FFF2-40B4-BE49-F238E27FC236}">
                <a16:creationId xmlns:a16="http://schemas.microsoft.com/office/drawing/2014/main" id="{751E898F-FC26-36A9-DE12-9F48C81A62A6}"/>
              </a:ext>
            </a:extLst>
          </p:cNvPr>
          <p:cNvSpPr>
            <a:spLocks noGrp="1"/>
          </p:cNvSpPr>
          <p:nvPr>
            <p:ph type="sldNum" sz="quarter" idx="5"/>
          </p:nvPr>
        </p:nvSpPr>
        <p:spPr/>
        <p:txBody>
          <a:bodyPr/>
          <a:lstStyle/>
          <a:p>
            <a:fld id="{B36E7EC0-9BE3-5541-9D76-7DE32A6C9D42}" type="slidenum">
              <a:rPr lang="en-US" smtClean="0"/>
              <a:t>6</a:t>
            </a:fld>
            <a:endParaRPr lang="en-US"/>
          </a:p>
        </p:txBody>
      </p:sp>
    </p:spTree>
    <p:extLst>
      <p:ext uri="{BB962C8B-B14F-4D97-AF65-F5344CB8AC3E}">
        <p14:creationId xmlns:p14="http://schemas.microsoft.com/office/powerpoint/2010/main" val="2381683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txBody>
          <a:bodyPr/>
          <a:lstStyle/>
          <a:p>
            <a:endParaRPr lang="lt-LT"/>
          </a:p>
        </p:txBody>
      </p:sp>
      <p:sp>
        <p:nvSpPr>
          <p:cNvPr id="3" name="Pastabų vietos rezervavimo ženklas 2"/>
          <p:cNvSpPr>
            <a:spLocks noGrp="1"/>
          </p:cNvSpPr>
          <p:nvPr>
            <p:ph type="body" idx="1"/>
          </p:nvPr>
        </p:nvSpPr>
        <p:spPr/>
        <p:txBody>
          <a:bodyPr/>
          <a:lstStyle/>
          <a:p>
            <a:endParaRPr lang="lt-LT"/>
          </a:p>
        </p:txBody>
      </p:sp>
      <p:sp>
        <p:nvSpPr>
          <p:cNvPr id="4" name="Antraštės vietos rezervavimo ženklas 3"/>
          <p:cNvSpPr>
            <a:spLocks noGrp="1"/>
          </p:cNvSpPr>
          <p:nvPr>
            <p:ph type="hdr" sz="quarter"/>
          </p:nvPr>
        </p:nvSpPr>
        <p:spPr/>
        <p:txBody>
          <a:bodyPr/>
          <a:lstStyle/>
          <a:p>
            <a:endParaRPr lang="en-US"/>
          </a:p>
        </p:txBody>
      </p:sp>
      <p:sp>
        <p:nvSpPr>
          <p:cNvPr id="5" name="Poraštės vietos rezervavimo ženklas 4"/>
          <p:cNvSpPr>
            <a:spLocks noGrp="1"/>
          </p:cNvSpPr>
          <p:nvPr>
            <p:ph type="ftr" sz="quarter" idx="4"/>
          </p:nvPr>
        </p:nvSpPr>
        <p:spPr/>
        <p:txBody>
          <a:bodyPr/>
          <a:lstStyle/>
          <a:p>
            <a:endParaRPr lang="en-US"/>
          </a:p>
        </p:txBody>
      </p:sp>
      <p:sp>
        <p:nvSpPr>
          <p:cNvPr id="6" name="Skaidrės numerio vietos rezervavimo ženklas 5"/>
          <p:cNvSpPr>
            <a:spLocks noGrp="1"/>
          </p:cNvSpPr>
          <p:nvPr>
            <p:ph type="sldNum" sz="quarter" idx="5"/>
          </p:nvPr>
        </p:nvSpPr>
        <p:spPr/>
        <p:txBody>
          <a:bodyPr/>
          <a:lstStyle/>
          <a:p>
            <a:fld id="{B36E7EC0-9BE3-5541-9D76-7DE32A6C9D42}" type="slidenum">
              <a:rPr lang="en-US" smtClean="0"/>
              <a:t>7</a:t>
            </a:fld>
            <a:endParaRPr lang="en-US"/>
          </a:p>
        </p:txBody>
      </p:sp>
    </p:spTree>
    <p:extLst>
      <p:ext uri="{BB962C8B-B14F-4D97-AF65-F5344CB8AC3E}">
        <p14:creationId xmlns:p14="http://schemas.microsoft.com/office/powerpoint/2010/main" val="197116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775DB-2F9D-44E5-550B-CDA531387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12E221-554F-6C33-FF99-AF7B429C5D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AAEA27-99FB-772A-F772-4EFA86EB5C8B}"/>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ECE30CA1-964B-D636-5359-3306637BF530}"/>
              </a:ext>
            </a:extLst>
          </p:cNvPr>
          <p:cNvSpPr>
            <a:spLocks noGrp="1"/>
          </p:cNvSpPr>
          <p:nvPr>
            <p:ph type="hdr" sz="quarter"/>
          </p:nvPr>
        </p:nvSpPr>
        <p:spPr/>
        <p:txBody>
          <a:bodyPr/>
          <a:lstStyle/>
          <a:p>
            <a:endParaRPr lang="en-US"/>
          </a:p>
        </p:txBody>
      </p:sp>
      <p:sp>
        <p:nvSpPr>
          <p:cNvPr id="5" name="Footer Placeholder 4">
            <a:extLst>
              <a:ext uri="{FF2B5EF4-FFF2-40B4-BE49-F238E27FC236}">
                <a16:creationId xmlns:a16="http://schemas.microsoft.com/office/drawing/2014/main" id="{13C4FF8E-1658-A8FB-7ACB-CF4478054B3D}"/>
              </a:ext>
            </a:extLst>
          </p:cNvPr>
          <p:cNvSpPr>
            <a:spLocks noGrp="1"/>
          </p:cNvSpPr>
          <p:nvPr>
            <p:ph type="ftr" sz="quarter" idx="4"/>
          </p:nvPr>
        </p:nvSpPr>
        <p:spPr/>
        <p:txBody>
          <a:bodyPr/>
          <a:lstStyle/>
          <a:p>
            <a:endParaRPr lang="en-US"/>
          </a:p>
        </p:txBody>
      </p:sp>
      <p:sp>
        <p:nvSpPr>
          <p:cNvPr id="6" name="Slide Number Placeholder 5">
            <a:extLst>
              <a:ext uri="{FF2B5EF4-FFF2-40B4-BE49-F238E27FC236}">
                <a16:creationId xmlns:a16="http://schemas.microsoft.com/office/drawing/2014/main" id="{DCC61F65-2801-E99F-7E88-333FFB0880A2}"/>
              </a:ext>
            </a:extLst>
          </p:cNvPr>
          <p:cNvSpPr>
            <a:spLocks noGrp="1"/>
          </p:cNvSpPr>
          <p:nvPr>
            <p:ph type="sldNum" sz="quarter" idx="5"/>
          </p:nvPr>
        </p:nvSpPr>
        <p:spPr/>
        <p:txBody>
          <a:bodyPr/>
          <a:lstStyle/>
          <a:p>
            <a:fld id="{B36E7EC0-9BE3-5541-9D76-7DE32A6C9D42}" type="slidenum">
              <a:rPr lang="en-US" smtClean="0"/>
              <a:t>8</a:t>
            </a:fld>
            <a:endParaRPr lang="en-US"/>
          </a:p>
        </p:txBody>
      </p:sp>
    </p:spTree>
    <p:extLst>
      <p:ext uri="{BB962C8B-B14F-4D97-AF65-F5344CB8AC3E}">
        <p14:creationId xmlns:p14="http://schemas.microsoft.com/office/powerpoint/2010/main" val="533764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A30DF-A898-F003-070C-BA89715AEC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33EBE2-F44D-6E15-829F-8EB6F1A9D2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DB2767-3043-3452-6630-26AA6F97D2A4}"/>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18078CEB-47FB-FE7B-7AD5-835E128F90F5}"/>
              </a:ext>
            </a:extLst>
          </p:cNvPr>
          <p:cNvSpPr>
            <a:spLocks noGrp="1"/>
          </p:cNvSpPr>
          <p:nvPr>
            <p:ph type="hdr" sz="quarter"/>
          </p:nvPr>
        </p:nvSpPr>
        <p:spPr/>
        <p:txBody>
          <a:bodyPr/>
          <a:lstStyle/>
          <a:p>
            <a:endParaRPr lang="en-US"/>
          </a:p>
        </p:txBody>
      </p:sp>
      <p:sp>
        <p:nvSpPr>
          <p:cNvPr id="5" name="Footer Placeholder 4">
            <a:extLst>
              <a:ext uri="{FF2B5EF4-FFF2-40B4-BE49-F238E27FC236}">
                <a16:creationId xmlns:a16="http://schemas.microsoft.com/office/drawing/2014/main" id="{6B9A9CD0-1AE6-285F-BC53-4ADB1BB92CA3}"/>
              </a:ext>
            </a:extLst>
          </p:cNvPr>
          <p:cNvSpPr>
            <a:spLocks noGrp="1"/>
          </p:cNvSpPr>
          <p:nvPr>
            <p:ph type="ftr" sz="quarter" idx="4"/>
          </p:nvPr>
        </p:nvSpPr>
        <p:spPr/>
        <p:txBody>
          <a:bodyPr/>
          <a:lstStyle/>
          <a:p>
            <a:endParaRPr lang="en-US"/>
          </a:p>
        </p:txBody>
      </p:sp>
      <p:sp>
        <p:nvSpPr>
          <p:cNvPr id="6" name="Slide Number Placeholder 5">
            <a:extLst>
              <a:ext uri="{FF2B5EF4-FFF2-40B4-BE49-F238E27FC236}">
                <a16:creationId xmlns:a16="http://schemas.microsoft.com/office/drawing/2014/main" id="{26BAD137-92E6-6713-149F-D6CF0740AE02}"/>
              </a:ext>
            </a:extLst>
          </p:cNvPr>
          <p:cNvSpPr>
            <a:spLocks noGrp="1"/>
          </p:cNvSpPr>
          <p:nvPr>
            <p:ph type="sldNum" sz="quarter" idx="5"/>
          </p:nvPr>
        </p:nvSpPr>
        <p:spPr/>
        <p:txBody>
          <a:bodyPr/>
          <a:lstStyle/>
          <a:p>
            <a:fld id="{B36E7EC0-9BE3-5541-9D76-7DE32A6C9D42}" type="slidenum">
              <a:rPr lang="en-US" smtClean="0"/>
              <a:t>9</a:t>
            </a:fld>
            <a:endParaRPr lang="en-US"/>
          </a:p>
        </p:txBody>
      </p:sp>
    </p:spTree>
    <p:extLst>
      <p:ext uri="{BB962C8B-B14F-4D97-AF65-F5344CB8AC3E}">
        <p14:creationId xmlns:p14="http://schemas.microsoft.com/office/powerpoint/2010/main" val="2711014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B3819-19B0-FE9F-8115-E7FB30DBB2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4DEC5-91E2-0C86-FF5A-232112989F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20F0C2-47CE-71D2-AF78-A5DF08DDCF50}"/>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553473E4-03F1-008C-9113-BE30AB578033}"/>
              </a:ext>
            </a:extLst>
          </p:cNvPr>
          <p:cNvSpPr>
            <a:spLocks noGrp="1"/>
          </p:cNvSpPr>
          <p:nvPr>
            <p:ph type="hdr" sz="quarter"/>
          </p:nvPr>
        </p:nvSpPr>
        <p:spPr/>
        <p:txBody>
          <a:bodyPr/>
          <a:lstStyle/>
          <a:p>
            <a:pPr marL="0" marR="0" lvl="0" indent="0" algn="l" defTabSz="9142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E6F7589E-0518-DA05-16E8-B6602A8D3DB4}"/>
              </a:ext>
            </a:extLst>
          </p:cNvPr>
          <p:cNvSpPr>
            <a:spLocks noGrp="1"/>
          </p:cNvSpPr>
          <p:nvPr>
            <p:ph type="ftr" sz="quarter" idx="4"/>
          </p:nvPr>
        </p:nvSpPr>
        <p:spPr/>
        <p:txBody>
          <a:bodyPr/>
          <a:lstStyle/>
          <a:p>
            <a:pPr marL="0" marR="0" lvl="0" indent="0" algn="l" defTabSz="91429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3E5925B0-5440-BC44-7A4A-2658BBA6D253}"/>
              </a:ext>
            </a:extLst>
          </p:cNvPr>
          <p:cNvSpPr>
            <a:spLocks noGrp="1"/>
          </p:cNvSpPr>
          <p:nvPr>
            <p:ph type="sldNum" sz="quarter" idx="5"/>
          </p:nvPr>
        </p:nvSpPr>
        <p:spPr/>
        <p:txBody>
          <a:bodyPr/>
          <a:lstStyle/>
          <a:p>
            <a:pPr marL="0" marR="0" lvl="0" indent="0" algn="r" defTabSz="914296" rtl="0" eaLnBrk="1" fontAlgn="auto" latinLnBrk="0" hangingPunct="1">
              <a:lnSpc>
                <a:spcPct val="100000"/>
              </a:lnSpc>
              <a:spcBef>
                <a:spcPts val="0"/>
              </a:spcBef>
              <a:spcAft>
                <a:spcPts val="0"/>
              </a:spcAft>
              <a:buClrTx/>
              <a:buSzTx/>
              <a:buFontTx/>
              <a:buNone/>
              <a:tabLst/>
              <a:defRPr/>
            </a:pPr>
            <a:fld id="{B36E7EC0-9BE3-5541-9D76-7DE32A6C9D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96"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2798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41297-7187-2D9B-28CB-73D54BECAD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97305E-6EA1-46EA-B8CB-3F3BC4B141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E03A4F-0B8D-6833-126F-9BBF8E89E347}"/>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45C1BE74-E714-D07E-99DC-50EC8EAC114C}"/>
              </a:ext>
            </a:extLst>
          </p:cNvPr>
          <p:cNvSpPr>
            <a:spLocks noGrp="1"/>
          </p:cNvSpPr>
          <p:nvPr>
            <p:ph type="hdr" sz="quarter"/>
          </p:nvPr>
        </p:nvSpPr>
        <p:spPr/>
        <p:txBody>
          <a:bodyPr/>
          <a:lstStyle/>
          <a:p>
            <a:endParaRPr lang="en-US"/>
          </a:p>
        </p:txBody>
      </p:sp>
      <p:sp>
        <p:nvSpPr>
          <p:cNvPr id="5" name="Footer Placeholder 4">
            <a:extLst>
              <a:ext uri="{FF2B5EF4-FFF2-40B4-BE49-F238E27FC236}">
                <a16:creationId xmlns:a16="http://schemas.microsoft.com/office/drawing/2014/main" id="{5F976060-589A-3149-391D-BF56ECC5F1E8}"/>
              </a:ext>
            </a:extLst>
          </p:cNvPr>
          <p:cNvSpPr>
            <a:spLocks noGrp="1"/>
          </p:cNvSpPr>
          <p:nvPr>
            <p:ph type="ftr" sz="quarter" idx="4"/>
          </p:nvPr>
        </p:nvSpPr>
        <p:spPr/>
        <p:txBody>
          <a:bodyPr/>
          <a:lstStyle/>
          <a:p>
            <a:endParaRPr lang="en-US"/>
          </a:p>
        </p:txBody>
      </p:sp>
      <p:sp>
        <p:nvSpPr>
          <p:cNvPr id="6" name="Slide Number Placeholder 5">
            <a:extLst>
              <a:ext uri="{FF2B5EF4-FFF2-40B4-BE49-F238E27FC236}">
                <a16:creationId xmlns:a16="http://schemas.microsoft.com/office/drawing/2014/main" id="{64BF79EA-8FC8-44F2-BAE5-F9A641206173}"/>
              </a:ext>
            </a:extLst>
          </p:cNvPr>
          <p:cNvSpPr>
            <a:spLocks noGrp="1"/>
          </p:cNvSpPr>
          <p:nvPr>
            <p:ph type="sldNum" sz="quarter" idx="5"/>
          </p:nvPr>
        </p:nvSpPr>
        <p:spPr/>
        <p:txBody>
          <a:bodyPr/>
          <a:lstStyle/>
          <a:p>
            <a:fld id="{B36E7EC0-9BE3-5541-9D76-7DE32A6C9D42}" type="slidenum">
              <a:rPr lang="en-US" smtClean="0"/>
              <a:t>11</a:t>
            </a:fld>
            <a:endParaRPr lang="en-US"/>
          </a:p>
        </p:txBody>
      </p:sp>
    </p:spTree>
    <p:extLst>
      <p:ext uri="{BB962C8B-B14F-4D97-AF65-F5344CB8AC3E}">
        <p14:creationId xmlns:p14="http://schemas.microsoft.com/office/powerpoint/2010/main" val="3547494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9E4D2-D0A7-98FF-03DD-3EBECA7F7B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CEDC59-5865-B62C-4C36-2549ADA764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13AB02-4CEE-4D48-70BE-D7724ACEC300}"/>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4E5209C0-AFA3-9AE8-F217-A0E8CB421408}"/>
              </a:ext>
            </a:extLst>
          </p:cNvPr>
          <p:cNvSpPr>
            <a:spLocks noGrp="1"/>
          </p:cNvSpPr>
          <p:nvPr>
            <p:ph type="hdr" sz="quarter"/>
          </p:nvPr>
        </p:nvSpPr>
        <p:spPr/>
        <p:txBody>
          <a:bodyPr/>
          <a:lstStyle/>
          <a:p>
            <a:endParaRPr lang="en-US"/>
          </a:p>
        </p:txBody>
      </p:sp>
      <p:sp>
        <p:nvSpPr>
          <p:cNvPr id="5" name="Footer Placeholder 4">
            <a:extLst>
              <a:ext uri="{FF2B5EF4-FFF2-40B4-BE49-F238E27FC236}">
                <a16:creationId xmlns:a16="http://schemas.microsoft.com/office/drawing/2014/main" id="{02FAF435-9656-6D63-1580-F662837DCF16}"/>
              </a:ext>
            </a:extLst>
          </p:cNvPr>
          <p:cNvSpPr>
            <a:spLocks noGrp="1"/>
          </p:cNvSpPr>
          <p:nvPr>
            <p:ph type="ftr" sz="quarter" idx="4"/>
          </p:nvPr>
        </p:nvSpPr>
        <p:spPr/>
        <p:txBody>
          <a:bodyPr/>
          <a:lstStyle/>
          <a:p>
            <a:endParaRPr lang="en-US"/>
          </a:p>
        </p:txBody>
      </p:sp>
      <p:sp>
        <p:nvSpPr>
          <p:cNvPr id="6" name="Slide Number Placeholder 5">
            <a:extLst>
              <a:ext uri="{FF2B5EF4-FFF2-40B4-BE49-F238E27FC236}">
                <a16:creationId xmlns:a16="http://schemas.microsoft.com/office/drawing/2014/main" id="{96D845AD-404F-707E-EA6D-6E9BB4331F1A}"/>
              </a:ext>
            </a:extLst>
          </p:cNvPr>
          <p:cNvSpPr>
            <a:spLocks noGrp="1"/>
          </p:cNvSpPr>
          <p:nvPr>
            <p:ph type="sldNum" sz="quarter" idx="5"/>
          </p:nvPr>
        </p:nvSpPr>
        <p:spPr/>
        <p:txBody>
          <a:bodyPr/>
          <a:lstStyle/>
          <a:p>
            <a:fld id="{B36E7EC0-9BE3-5541-9D76-7DE32A6C9D42}" type="slidenum">
              <a:rPr lang="en-US" smtClean="0"/>
              <a:t>12</a:t>
            </a:fld>
            <a:endParaRPr lang="en-US"/>
          </a:p>
        </p:txBody>
      </p:sp>
    </p:spTree>
    <p:extLst>
      <p:ext uri="{BB962C8B-B14F-4D97-AF65-F5344CB8AC3E}">
        <p14:creationId xmlns:p14="http://schemas.microsoft.com/office/powerpoint/2010/main" val="86604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7D272-950C-CFA9-F834-01289CF89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D325D4-2513-D5D4-D0E3-7FC81C97BD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041F63-D544-15CD-9C90-4BB375229DF3}"/>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7227E24-D883-6A42-ED71-B0F1F9852558}"/>
              </a:ext>
            </a:extLst>
          </p:cNvPr>
          <p:cNvSpPr>
            <a:spLocks noGrp="1"/>
          </p:cNvSpPr>
          <p:nvPr>
            <p:ph type="hdr" sz="quarter"/>
          </p:nvPr>
        </p:nvSpPr>
        <p:spPr/>
        <p:txBody>
          <a:bodyPr/>
          <a:lstStyle/>
          <a:p>
            <a:endParaRPr lang="en-US"/>
          </a:p>
        </p:txBody>
      </p:sp>
      <p:sp>
        <p:nvSpPr>
          <p:cNvPr id="5" name="Footer Placeholder 4">
            <a:extLst>
              <a:ext uri="{FF2B5EF4-FFF2-40B4-BE49-F238E27FC236}">
                <a16:creationId xmlns:a16="http://schemas.microsoft.com/office/drawing/2014/main" id="{DC64D35E-BEE6-3FE1-2218-09E2C052AC27}"/>
              </a:ext>
            </a:extLst>
          </p:cNvPr>
          <p:cNvSpPr>
            <a:spLocks noGrp="1"/>
          </p:cNvSpPr>
          <p:nvPr>
            <p:ph type="ftr" sz="quarter" idx="4"/>
          </p:nvPr>
        </p:nvSpPr>
        <p:spPr/>
        <p:txBody>
          <a:bodyPr/>
          <a:lstStyle/>
          <a:p>
            <a:endParaRPr lang="en-US"/>
          </a:p>
        </p:txBody>
      </p:sp>
      <p:sp>
        <p:nvSpPr>
          <p:cNvPr id="6" name="Slide Number Placeholder 5">
            <a:extLst>
              <a:ext uri="{FF2B5EF4-FFF2-40B4-BE49-F238E27FC236}">
                <a16:creationId xmlns:a16="http://schemas.microsoft.com/office/drawing/2014/main" id="{14DE9F80-BD9A-6CD5-7692-04EEA72511B5}"/>
              </a:ext>
            </a:extLst>
          </p:cNvPr>
          <p:cNvSpPr>
            <a:spLocks noGrp="1"/>
          </p:cNvSpPr>
          <p:nvPr>
            <p:ph type="sldNum" sz="quarter" idx="5"/>
          </p:nvPr>
        </p:nvSpPr>
        <p:spPr/>
        <p:txBody>
          <a:bodyPr/>
          <a:lstStyle/>
          <a:p>
            <a:fld id="{B36E7EC0-9BE3-5541-9D76-7DE32A6C9D42}" type="slidenum">
              <a:rPr lang="en-US" smtClean="0"/>
              <a:t>13</a:t>
            </a:fld>
            <a:endParaRPr lang="en-US"/>
          </a:p>
        </p:txBody>
      </p:sp>
    </p:spTree>
    <p:extLst>
      <p:ext uri="{BB962C8B-B14F-4D97-AF65-F5344CB8AC3E}">
        <p14:creationId xmlns:p14="http://schemas.microsoft.com/office/powerpoint/2010/main" val="1941164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B95D9-075B-5B1C-B81F-C3E36F62A0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FE5DAA-DEF6-FE4F-FFB3-934928F049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F5F1C-7E4E-2850-8874-FA6423CFDE0D}"/>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30DB46B6-5D6F-3ACD-268D-C9EFA80173E1}"/>
              </a:ext>
            </a:extLst>
          </p:cNvPr>
          <p:cNvSpPr>
            <a:spLocks noGrp="1"/>
          </p:cNvSpPr>
          <p:nvPr>
            <p:ph type="hdr" sz="quarter"/>
          </p:nvPr>
        </p:nvSpPr>
        <p:spPr/>
        <p:txBody>
          <a:bodyPr/>
          <a:lstStyle/>
          <a:p>
            <a:endParaRPr lang="en-US"/>
          </a:p>
        </p:txBody>
      </p:sp>
      <p:sp>
        <p:nvSpPr>
          <p:cNvPr id="5" name="Footer Placeholder 4">
            <a:extLst>
              <a:ext uri="{FF2B5EF4-FFF2-40B4-BE49-F238E27FC236}">
                <a16:creationId xmlns:a16="http://schemas.microsoft.com/office/drawing/2014/main" id="{9396D379-8976-BDBD-11CE-F4B3B70E4D44}"/>
              </a:ext>
            </a:extLst>
          </p:cNvPr>
          <p:cNvSpPr>
            <a:spLocks noGrp="1"/>
          </p:cNvSpPr>
          <p:nvPr>
            <p:ph type="ftr" sz="quarter" idx="4"/>
          </p:nvPr>
        </p:nvSpPr>
        <p:spPr/>
        <p:txBody>
          <a:bodyPr/>
          <a:lstStyle/>
          <a:p>
            <a:endParaRPr lang="en-US"/>
          </a:p>
        </p:txBody>
      </p:sp>
      <p:sp>
        <p:nvSpPr>
          <p:cNvPr id="6" name="Slide Number Placeholder 5">
            <a:extLst>
              <a:ext uri="{FF2B5EF4-FFF2-40B4-BE49-F238E27FC236}">
                <a16:creationId xmlns:a16="http://schemas.microsoft.com/office/drawing/2014/main" id="{1B93A4B2-DB6E-7623-74B0-3C983F15E6F0}"/>
              </a:ext>
            </a:extLst>
          </p:cNvPr>
          <p:cNvSpPr>
            <a:spLocks noGrp="1"/>
          </p:cNvSpPr>
          <p:nvPr>
            <p:ph type="sldNum" sz="quarter" idx="5"/>
          </p:nvPr>
        </p:nvSpPr>
        <p:spPr/>
        <p:txBody>
          <a:bodyPr/>
          <a:lstStyle/>
          <a:p>
            <a:fld id="{B36E7EC0-9BE3-5541-9D76-7DE32A6C9D42}" type="slidenum">
              <a:rPr lang="en-US" smtClean="0"/>
              <a:t>14</a:t>
            </a:fld>
            <a:endParaRPr lang="en-US"/>
          </a:p>
        </p:txBody>
      </p:sp>
    </p:spTree>
    <p:extLst>
      <p:ext uri="{BB962C8B-B14F-4D97-AF65-F5344CB8AC3E}">
        <p14:creationId xmlns:p14="http://schemas.microsoft.com/office/powerpoint/2010/main" val="3513452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B36E7EC0-9BE3-5541-9D76-7DE32A6C9D42}" type="slidenum">
              <a:rPr lang="en-US" smtClean="0"/>
              <a:t>17</a:t>
            </a:fld>
            <a:endParaRPr lang="en-US"/>
          </a:p>
        </p:txBody>
      </p:sp>
    </p:spTree>
    <p:extLst>
      <p:ext uri="{BB962C8B-B14F-4D97-AF65-F5344CB8AC3E}">
        <p14:creationId xmlns:p14="http://schemas.microsoft.com/office/powerpoint/2010/main" val="24437912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E3454-543E-D0CD-A666-698FF9D7DB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5C2C77-09DD-73C7-3079-12789C34C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C68FFE-2EF1-47CD-DFC5-55F46CC2CE21}"/>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45AB0B65-E833-0AD3-3D0D-4555A94AF739}"/>
              </a:ext>
            </a:extLst>
          </p:cNvPr>
          <p:cNvSpPr>
            <a:spLocks noGrp="1"/>
          </p:cNvSpPr>
          <p:nvPr>
            <p:ph type="hdr" sz="quarter"/>
          </p:nvPr>
        </p:nvSpPr>
        <p:spPr/>
        <p:txBody>
          <a:bodyPr/>
          <a:lstStyle/>
          <a:p>
            <a:endParaRPr lang="en-US"/>
          </a:p>
        </p:txBody>
      </p:sp>
      <p:sp>
        <p:nvSpPr>
          <p:cNvPr id="5" name="Footer Placeholder 4">
            <a:extLst>
              <a:ext uri="{FF2B5EF4-FFF2-40B4-BE49-F238E27FC236}">
                <a16:creationId xmlns:a16="http://schemas.microsoft.com/office/drawing/2014/main" id="{BFB62692-41D6-CFE1-1004-FAF15FF4766F}"/>
              </a:ext>
            </a:extLst>
          </p:cNvPr>
          <p:cNvSpPr>
            <a:spLocks noGrp="1"/>
          </p:cNvSpPr>
          <p:nvPr>
            <p:ph type="ftr" sz="quarter" idx="4"/>
          </p:nvPr>
        </p:nvSpPr>
        <p:spPr/>
        <p:txBody>
          <a:bodyPr/>
          <a:lstStyle/>
          <a:p>
            <a:endParaRPr lang="en-US"/>
          </a:p>
        </p:txBody>
      </p:sp>
      <p:sp>
        <p:nvSpPr>
          <p:cNvPr id="6" name="Slide Number Placeholder 5">
            <a:extLst>
              <a:ext uri="{FF2B5EF4-FFF2-40B4-BE49-F238E27FC236}">
                <a16:creationId xmlns:a16="http://schemas.microsoft.com/office/drawing/2014/main" id="{C0E19C1F-79E0-9856-835D-020F569C0797}"/>
              </a:ext>
            </a:extLst>
          </p:cNvPr>
          <p:cNvSpPr>
            <a:spLocks noGrp="1"/>
          </p:cNvSpPr>
          <p:nvPr>
            <p:ph type="sldNum" sz="quarter" idx="5"/>
          </p:nvPr>
        </p:nvSpPr>
        <p:spPr/>
        <p:txBody>
          <a:bodyPr/>
          <a:lstStyle/>
          <a:p>
            <a:fld id="{B36E7EC0-9BE3-5541-9D76-7DE32A6C9D42}" type="slidenum">
              <a:rPr lang="en-US" smtClean="0"/>
              <a:t>18</a:t>
            </a:fld>
            <a:endParaRPr lang="en-US"/>
          </a:p>
        </p:txBody>
      </p:sp>
    </p:spTree>
    <p:extLst>
      <p:ext uri="{BB962C8B-B14F-4D97-AF65-F5344CB8AC3E}">
        <p14:creationId xmlns:p14="http://schemas.microsoft.com/office/powerpoint/2010/main" val="3298163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hasCustomPrompt="1"/>
          </p:nvPr>
        </p:nvSpPr>
        <p:spPr>
          <a:xfrm>
            <a:off x="914400" y="2130428"/>
            <a:ext cx="10363200" cy="1470025"/>
          </a:xfrm>
        </p:spPr>
        <p:txBody>
          <a:bodyPr/>
          <a:lstStyle>
            <a:lvl1pPr>
              <a:defRPr b="1">
                <a:solidFill>
                  <a:srgbClr val="5D8189"/>
                </a:solidFill>
                <a:latin typeface="Calibri bold" panose="020F0702030404030204" pitchFamily="34" charset="0"/>
                <a:ea typeface="Calibri bold" panose="020F0702030404030204" pitchFamily="34" charset="0"/>
                <a:cs typeface="Calibri bold" panose="020F0702030404030204" pitchFamily="34" charset="0"/>
              </a:defRPr>
            </a:lvl1pPr>
          </a:lstStyle>
          <a:p>
            <a:r>
              <a:rPr lang="lt-LT"/>
              <a:t>Spustelėję redaguokite stilių</a:t>
            </a:r>
          </a:p>
        </p:txBody>
      </p:sp>
      <p:sp>
        <p:nvSpPr>
          <p:cNvPr id="3" name="Antrinis pavadinimas 2"/>
          <p:cNvSpPr>
            <a:spLocks noGrp="1"/>
          </p:cNvSpPr>
          <p:nvPr>
            <p:ph type="subTitle" idx="1" hasCustomPrompt="1"/>
          </p:nvPr>
        </p:nvSpPr>
        <p:spPr>
          <a:xfrm>
            <a:off x="1828800" y="3886200"/>
            <a:ext cx="8534400" cy="1752600"/>
          </a:xfrm>
        </p:spPr>
        <p:txBody>
          <a:bodyPr/>
          <a:lstStyle>
            <a:lvl1pPr marL="0" indent="0" algn="ctr">
              <a:buNone/>
              <a:defRPr>
                <a:solidFill>
                  <a:srgbClr val="5D8189"/>
                </a:solidFill>
              </a:defRPr>
            </a:lvl1pPr>
            <a:lvl2pPr marL="609515" indent="0" algn="ctr">
              <a:buNone/>
              <a:defRPr>
                <a:solidFill>
                  <a:schemeClr val="tx1">
                    <a:tint val="75000"/>
                  </a:schemeClr>
                </a:solidFill>
              </a:defRPr>
            </a:lvl2pPr>
            <a:lvl3pPr marL="1219031" indent="0" algn="ctr">
              <a:buNone/>
              <a:defRPr>
                <a:solidFill>
                  <a:schemeClr val="tx1">
                    <a:tint val="75000"/>
                  </a:schemeClr>
                </a:solidFill>
              </a:defRPr>
            </a:lvl3pPr>
            <a:lvl4pPr marL="1828546" indent="0" algn="ctr">
              <a:buNone/>
              <a:defRPr>
                <a:solidFill>
                  <a:schemeClr val="tx1">
                    <a:tint val="75000"/>
                  </a:schemeClr>
                </a:solidFill>
              </a:defRPr>
            </a:lvl4pPr>
            <a:lvl5pPr marL="2438062" indent="0" algn="ctr">
              <a:buNone/>
              <a:defRPr>
                <a:solidFill>
                  <a:schemeClr val="tx1">
                    <a:tint val="75000"/>
                  </a:schemeClr>
                </a:solidFill>
              </a:defRPr>
            </a:lvl5pPr>
            <a:lvl6pPr marL="3047577" indent="0" algn="ctr">
              <a:buNone/>
              <a:defRPr>
                <a:solidFill>
                  <a:schemeClr val="tx1">
                    <a:tint val="75000"/>
                  </a:schemeClr>
                </a:solidFill>
              </a:defRPr>
            </a:lvl6pPr>
            <a:lvl7pPr marL="3657093" indent="0" algn="ctr">
              <a:buNone/>
              <a:defRPr>
                <a:solidFill>
                  <a:schemeClr val="tx1">
                    <a:tint val="75000"/>
                  </a:schemeClr>
                </a:solidFill>
              </a:defRPr>
            </a:lvl7pPr>
            <a:lvl8pPr marL="4266608" indent="0" algn="ctr">
              <a:buNone/>
              <a:defRPr>
                <a:solidFill>
                  <a:schemeClr val="tx1">
                    <a:tint val="75000"/>
                  </a:schemeClr>
                </a:solidFill>
              </a:defRPr>
            </a:lvl8pPr>
            <a:lvl9pPr marL="4876123" indent="0" algn="ctr">
              <a:buNone/>
              <a:defRPr>
                <a:solidFill>
                  <a:schemeClr val="tx1">
                    <a:tint val="75000"/>
                  </a:schemeClr>
                </a:solidFill>
              </a:defRPr>
            </a:lvl9pPr>
          </a:lstStyle>
          <a:p>
            <a:r>
              <a:rPr lang="lt-LT"/>
              <a:t>Spustelėkite norėdami redaguoti šablono paantraštės stilių</a:t>
            </a:r>
          </a:p>
        </p:txBody>
      </p:sp>
      <p:sp>
        <p:nvSpPr>
          <p:cNvPr id="4" name="Datos vietos rezervavimo ženklas 3"/>
          <p:cNvSpPr>
            <a:spLocks noGrp="1"/>
          </p:cNvSpPr>
          <p:nvPr>
            <p:ph type="dt" sz="half" idx="10"/>
          </p:nvPr>
        </p:nvSpPr>
        <p:spPr/>
        <p:txBody>
          <a:bodyPr/>
          <a:lstStyle/>
          <a:p>
            <a:endParaRPr lang="lt-LT">
              <a:solidFill>
                <a:srgbClr val="000000">
                  <a:tint val="75000"/>
                </a:srgbClr>
              </a:solidFill>
            </a:endParaRPr>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a:xfrm>
            <a:off x="8737600" y="6356352"/>
            <a:ext cx="2844800" cy="365125"/>
          </a:xfrm>
          <a:prstGeom prst="rect">
            <a:avLst/>
          </a:prstGeom>
        </p:spPr>
        <p:txBody>
          <a:bodyPr/>
          <a:lstStyle>
            <a:lvl1pPr>
              <a:defRPr/>
            </a:lvl1pPr>
          </a:lstStyle>
          <a:p>
            <a:fld id="{FDF02C4A-0BBB-4A6E-A9D8-9936257BF763}" type="slidenum">
              <a:rPr lang="en-US" smtClean="0"/>
              <a:pPr/>
              <a:t>‹#›</a:t>
            </a:fld>
            <a:endParaRPr lang="en-US" dirty="0"/>
          </a:p>
        </p:txBody>
      </p:sp>
    </p:spTree>
    <p:extLst>
      <p:ext uri="{BB962C8B-B14F-4D97-AF65-F5344CB8AC3E}">
        <p14:creationId xmlns:p14="http://schemas.microsoft.com/office/powerpoint/2010/main" val="2679953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hasCustomPrompt="1"/>
          </p:nvPr>
        </p:nvSpPr>
        <p:spPr>
          <a:xfrm>
            <a:off x="609600" y="310267"/>
            <a:ext cx="10972800" cy="1143000"/>
          </a:xfrm>
        </p:spPr>
        <p:txBody>
          <a:bodyPr>
            <a:normAutofit/>
          </a:bodyPr>
          <a:lstStyle>
            <a:lvl1pPr>
              <a:defRPr sz="4800">
                <a:solidFill>
                  <a:srgbClr val="75BDA7"/>
                </a:solidFill>
                <a:latin typeface="Calibri bold" panose="020F0702030404030204" pitchFamily="34" charset="0"/>
                <a:ea typeface="Calibri bold" panose="020F0702030404030204" pitchFamily="34" charset="0"/>
                <a:cs typeface="Calibri bold" panose="020F0702030404030204" pitchFamily="34" charset="0"/>
              </a:defRPr>
            </a:lvl1pPr>
          </a:lstStyle>
          <a:p>
            <a:r>
              <a:rPr lang="lt-LT" dirty="0"/>
              <a:t>Spustelėję redaguokite stilių</a:t>
            </a:r>
          </a:p>
        </p:txBody>
      </p:sp>
      <p:sp>
        <p:nvSpPr>
          <p:cNvPr id="3" name="Turinio vietos rezervavimo ženklas 2"/>
          <p:cNvSpPr>
            <a:spLocks noGrp="1"/>
          </p:cNvSpPr>
          <p:nvPr>
            <p:ph idx="1" hasCustomPrompt="1"/>
          </p:nvPr>
        </p:nvSpPr>
        <p:spPr>
          <a:xfrm>
            <a:off x="609600" y="1635829"/>
            <a:ext cx="10972800" cy="4091985"/>
          </a:xfrm>
        </p:spPr>
        <p:txBody>
          <a:bodyPr>
            <a:normAutofit/>
          </a:bodyPr>
          <a:lstStyle>
            <a:lvl1pPr>
              <a:buFontTx/>
              <a:buBlip>
                <a:blip r:embed="rId2"/>
              </a:buBlip>
              <a:defRPr sz="4000"/>
            </a:lvl1pPr>
            <a:lvl2pPr>
              <a:buFontTx/>
              <a:buBlip>
                <a:blip r:embed="rId3"/>
              </a:buBlip>
              <a:defRPr sz="3600"/>
            </a:lvl2pPr>
            <a:lvl3pPr>
              <a:defRPr sz="2800"/>
            </a:lvl3pPr>
            <a:lvl4pPr>
              <a:defRPr sz="2400"/>
            </a:lvl4pPr>
            <a:lvl5pPr>
              <a:defRPr sz="2400"/>
            </a:lvl5pPr>
          </a:lstStyle>
          <a:p>
            <a:pPr lvl="0"/>
            <a:r>
              <a:rPr lang="lt-LT" dirty="0"/>
              <a:t>Redaguokite šablono teksto stilius</a:t>
            </a:r>
          </a:p>
          <a:p>
            <a:pPr lvl="1"/>
            <a:r>
              <a:rPr lang="lt-LT" dirty="0"/>
              <a:t>Antras lygis</a:t>
            </a:r>
          </a:p>
          <a:p>
            <a:pPr lvl="2"/>
            <a:r>
              <a:rPr lang="lt-LT" dirty="0"/>
              <a:t>Trečias lygis</a:t>
            </a:r>
          </a:p>
          <a:p>
            <a:pPr lvl="3"/>
            <a:r>
              <a:rPr lang="lt-LT" dirty="0"/>
              <a:t>Ketvirtas lygis</a:t>
            </a:r>
          </a:p>
          <a:p>
            <a:pPr lvl="4"/>
            <a:r>
              <a:rPr lang="lt-LT" dirty="0"/>
              <a:t>Penktas lygis</a:t>
            </a:r>
          </a:p>
        </p:txBody>
      </p:sp>
      <p:sp>
        <p:nvSpPr>
          <p:cNvPr id="8" name="Rectangle 7">
            <a:extLst>
              <a:ext uri="{FF2B5EF4-FFF2-40B4-BE49-F238E27FC236}">
                <a16:creationId xmlns:a16="http://schemas.microsoft.com/office/drawing/2014/main" id="{25CBDEDB-4CD6-FDB8-BB7B-284EC2DF12ED}"/>
              </a:ext>
            </a:extLst>
          </p:cNvPr>
          <p:cNvSpPr/>
          <p:nvPr userDrawn="1"/>
        </p:nvSpPr>
        <p:spPr>
          <a:xfrm>
            <a:off x="5603174" y="0"/>
            <a:ext cx="985652" cy="274639"/>
          </a:xfrm>
          <a:prstGeom prst="rect">
            <a:avLst/>
          </a:prstGeom>
          <a:solidFill>
            <a:srgbClr val="75BD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70D5522-B2DB-4C2C-AFF1-904A59B093E5}"/>
              </a:ext>
            </a:extLst>
          </p:cNvPr>
          <p:cNvPicPr>
            <a:picLocks noChangeAspect="1"/>
          </p:cNvPicPr>
          <p:nvPr userDrawn="1"/>
        </p:nvPicPr>
        <p:blipFill>
          <a:blip r:embed="rId4"/>
          <a:stretch>
            <a:fillRect/>
          </a:stretch>
        </p:blipFill>
        <p:spPr>
          <a:xfrm>
            <a:off x="9586743" y="5824364"/>
            <a:ext cx="2426402" cy="891175"/>
          </a:xfrm>
          <a:prstGeom prst="rect">
            <a:avLst/>
          </a:prstGeom>
        </p:spPr>
      </p:pic>
      <p:sp>
        <p:nvSpPr>
          <p:cNvPr id="4" name="Skaidrės numerio vietos rezervavimo ženklas 5">
            <a:extLst>
              <a:ext uri="{FF2B5EF4-FFF2-40B4-BE49-F238E27FC236}">
                <a16:creationId xmlns:a16="http://schemas.microsoft.com/office/drawing/2014/main" id="{3220F9A8-6866-3A8C-FE0D-AAEDE470D96B}"/>
              </a:ext>
            </a:extLst>
          </p:cNvPr>
          <p:cNvSpPr>
            <a:spLocks noGrp="1"/>
          </p:cNvSpPr>
          <p:nvPr>
            <p:ph type="sldNum" sz="quarter" idx="12"/>
          </p:nvPr>
        </p:nvSpPr>
        <p:spPr>
          <a:xfrm>
            <a:off x="320430" y="6350414"/>
            <a:ext cx="2844800" cy="365125"/>
          </a:xfrm>
          <a:prstGeom prst="rect">
            <a:avLst/>
          </a:prstGeom>
        </p:spPr>
        <p:txBody>
          <a:bodyPr/>
          <a:lstStyle>
            <a:lvl1pPr algn="l">
              <a:defRPr sz="1400">
                <a:solidFill>
                  <a:schemeClr val="bg1">
                    <a:lumMod val="50000"/>
                  </a:schemeClr>
                </a:solidFill>
              </a:defRPr>
            </a:lvl1pPr>
          </a:lstStyle>
          <a:p>
            <a:fld id="{290429AE-442C-4186-987B-7260D1C9F1D5}" type="slidenum">
              <a:rPr lang="en-US" smtClean="0"/>
              <a:pPr/>
              <a:t>‹#›</a:t>
            </a:fld>
            <a:endParaRPr lang="en-US" dirty="0"/>
          </a:p>
        </p:txBody>
      </p:sp>
    </p:spTree>
    <p:extLst>
      <p:ext uri="{BB962C8B-B14F-4D97-AF65-F5344CB8AC3E}">
        <p14:creationId xmlns:p14="http://schemas.microsoft.com/office/powerpoint/2010/main" val="2259461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hasCustomPrompt="1"/>
          </p:nvPr>
        </p:nvSpPr>
        <p:spPr>
          <a:xfrm>
            <a:off x="963084" y="3943762"/>
            <a:ext cx="10363200" cy="1362075"/>
          </a:xfrm>
        </p:spPr>
        <p:txBody>
          <a:bodyPr anchor="t"/>
          <a:lstStyle>
            <a:lvl1pPr algn="l">
              <a:defRPr sz="5333" b="1" cap="all">
                <a:solidFill>
                  <a:srgbClr val="5D8189"/>
                </a:solidFill>
              </a:defRPr>
            </a:lvl1pPr>
          </a:lstStyle>
          <a:p>
            <a:r>
              <a:rPr lang="lt-LT" dirty="0"/>
              <a:t>Spustelėję redaguokite stilių</a:t>
            </a:r>
          </a:p>
        </p:txBody>
      </p:sp>
      <p:sp>
        <p:nvSpPr>
          <p:cNvPr id="3" name="Teksto vietos rezervavimo ženklas 2"/>
          <p:cNvSpPr>
            <a:spLocks noGrp="1"/>
          </p:cNvSpPr>
          <p:nvPr>
            <p:ph type="body" idx="1"/>
          </p:nvPr>
        </p:nvSpPr>
        <p:spPr>
          <a:xfrm>
            <a:off x="963084" y="2443574"/>
            <a:ext cx="10363200" cy="1500187"/>
          </a:xfrm>
        </p:spPr>
        <p:txBody>
          <a:bodyPr anchor="b"/>
          <a:lstStyle>
            <a:lvl1pPr marL="0" indent="0">
              <a:buNone/>
              <a:defRPr sz="2667">
                <a:solidFill>
                  <a:schemeClr val="tx1">
                    <a:tint val="75000"/>
                  </a:schemeClr>
                </a:solidFill>
              </a:defRPr>
            </a:lvl1pPr>
            <a:lvl2pPr marL="609515" indent="0">
              <a:buNone/>
              <a:defRPr sz="2400">
                <a:solidFill>
                  <a:schemeClr val="tx1">
                    <a:tint val="75000"/>
                  </a:schemeClr>
                </a:solidFill>
              </a:defRPr>
            </a:lvl2pPr>
            <a:lvl3pPr marL="1219031" indent="0">
              <a:buNone/>
              <a:defRPr sz="2133">
                <a:solidFill>
                  <a:schemeClr val="tx1">
                    <a:tint val="75000"/>
                  </a:schemeClr>
                </a:solidFill>
              </a:defRPr>
            </a:lvl3pPr>
            <a:lvl4pPr marL="1828546" indent="0">
              <a:buNone/>
              <a:defRPr sz="1867">
                <a:solidFill>
                  <a:schemeClr val="tx1">
                    <a:tint val="75000"/>
                  </a:schemeClr>
                </a:solidFill>
              </a:defRPr>
            </a:lvl4pPr>
            <a:lvl5pPr marL="2438062" indent="0">
              <a:buNone/>
              <a:defRPr sz="1867">
                <a:solidFill>
                  <a:schemeClr val="tx1">
                    <a:tint val="75000"/>
                  </a:schemeClr>
                </a:solidFill>
              </a:defRPr>
            </a:lvl5pPr>
            <a:lvl6pPr marL="3047577" indent="0">
              <a:buNone/>
              <a:defRPr sz="1867">
                <a:solidFill>
                  <a:schemeClr val="tx1">
                    <a:tint val="75000"/>
                  </a:schemeClr>
                </a:solidFill>
              </a:defRPr>
            </a:lvl6pPr>
            <a:lvl7pPr marL="3657093" indent="0">
              <a:buNone/>
              <a:defRPr sz="1867">
                <a:solidFill>
                  <a:schemeClr val="tx1">
                    <a:tint val="75000"/>
                  </a:schemeClr>
                </a:solidFill>
              </a:defRPr>
            </a:lvl7pPr>
            <a:lvl8pPr marL="4266608" indent="0">
              <a:buNone/>
              <a:defRPr sz="1867">
                <a:solidFill>
                  <a:schemeClr val="tx1">
                    <a:tint val="75000"/>
                  </a:schemeClr>
                </a:solidFill>
              </a:defRPr>
            </a:lvl8pPr>
            <a:lvl9pPr marL="4876123" indent="0">
              <a:buNone/>
              <a:defRPr sz="1867">
                <a:solidFill>
                  <a:schemeClr val="tx1">
                    <a:tint val="75000"/>
                  </a:schemeClr>
                </a:solidFill>
              </a:defRPr>
            </a:lvl9pPr>
          </a:lstStyle>
          <a:p>
            <a:pPr lvl="0"/>
            <a:r>
              <a:rPr lang="lt-LT"/>
              <a:t>Redaguokite šablono teksto stilius</a:t>
            </a:r>
          </a:p>
        </p:txBody>
      </p:sp>
      <p:pic>
        <p:nvPicPr>
          <p:cNvPr id="8" name="Picture 7">
            <a:extLst>
              <a:ext uri="{FF2B5EF4-FFF2-40B4-BE49-F238E27FC236}">
                <a16:creationId xmlns:a16="http://schemas.microsoft.com/office/drawing/2014/main" id="{7732BBE4-0D44-9FD8-A9B6-C681C1EAE6FF}"/>
              </a:ext>
            </a:extLst>
          </p:cNvPr>
          <p:cNvPicPr>
            <a:picLocks noChangeAspect="1"/>
          </p:cNvPicPr>
          <p:nvPr userDrawn="1"/>
        </p:nvPicPr>
        <p:blipFill>
          <a:blip r:embed="rId2"/>
          <a:stretch>
            <a:fillRect/>
          </a:stretch>
        </p:blipFill>
        <p:spPr>
          <a:xfrm>
            <a:off x="9586743" y="5824364"/>
            <a:ext cx="2426402" cy="891175"/>
          </a:xfrm>
          <a:prstGeom prst="rect">
            <a:avLst/>
          </a:prstGeom>
        </p:spPr>
      </p:pic>
      <p:sp>
        <p:nvSpPr>
          <p:cNvPr id="4" name="Skaidrės numerio vietos rezervavimo ženklas 5">
            <a:extLst>
              <a:ext uri="{FF2B5EF4-FFF2-40B4-BE49-F238E27FC236}">
                <a16:creationId xmlns:a16="http://schemas.microsoft.com/office/drawing/2014/main" id="{9AB02CB5-CF9B-F0B1-DF0A-23FE6046910B}"/>
              </a:ext>
            </a:extLst>
          </p:cNvPr>
          <p:cNvSpPr>
            <a:spLocks noGrp="1"/>
          </p:cNvSpPr>
          <p:nvPr>
            <p:ph type="sldNum" sz="quarter" idx="12"/>
          </p:nvPr>
        </p:nvSpPr>
        <p:spPr>
          <a:xfrm>
            <a:off x="320430" y="6350414"/>
            <a:ext cx="2844800" cy="365125"/>
          </a:xfrm>
          <a:prstGeom prst="rect">
            <a:avLst/>
          </a:prstGeom>
        </p:spPr>
        <p:txBody>
          <a:bodyPr/>
          <a:lstStyle>
            <a:lvl1pPr algn="ctr">
              <a:defRPr sz="1400">
                <a:solidFill>
                  <a:schemeClr val="bg1">
                    <a:lumMod val="50000"/>
                  </a:schemeClr>
                </a:solidFill>
              </a:defRPr>
            </a:lvl1pPr>
          </a:lstStyle>
          <a:p>
            <a:pPr algn="l"/>
            <a:fld id="{E14B07C6-A326-4180-B401-2FB0E0DFC08D}" type="slidenum">
              <a:rPr lang="en-US" smtClean="0"/>
              <a:pPr algn="l"/>
              <a:t>‹#›</a:t>
            </a:fld>
            <a:endParaRPr lang="en-US" dirty="0"/>
          </a:p>
        </p:txBody>
      </p:sp>
    </p:spTree>
    <p:extLst>
      <p:ext uri="{BB962C8B-B14F-4D97-AF65-F5344CB8AC3E}">
        <p14:creationId xmlns:p14="http://schemas.microsoft.com/office/powerpoint/2010/main" val="3489883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hasCustomPrompt="1"/>
          </p:nvPr>
        </p:nvSpPr>
        <p:spPr>
          <a:xfrm>
            <a:off x="609600" y="363704"/>
            <a:ext cx="10972800" cy="1143000"/>
          </a:xfrm>
        </p:spPr>
        <p:txBody>
          <a:bodyPr>
            <a:normAutofit/>
          </a:bodyPr>
          <a:lstStyle>
            <a:lvl1pPr>
              <a:defRPr sz="5400" b="1">
                <a:solidFill>
                  <a:srgbClr val="75BDA7"/>
                </a:solidFill>
              </a:defRPr>
            </a:lvl1pPr>
          </a:lstStyle>
          <a:p>
            <a:r>
              <a:rPr lang="lt-LT" dirty="0"/>
              <a:t>Spustelėję redaguokite stilių</a:t>
            </a:r>
          </a:p>
        </p:txBody>
      </p:sp>
      <p:sp>
        <p:nvSpPr>
          <p:cNvPr id="3" name="Turinio vietos rezervavimo ženklas 2"/>
          <p:cNvSpPr>
            <a:spLocks noGrp="1"/>
          </p:cNvSpPr>
          <p:nvPr>
            <p:ph sz="half" idx="1" hasCustomPrompt="1"/>
          </p:nvPr>
        </p:nvSpPr>
        <p:spPr>
          <a:xfrm>
            <a:off x="609600" y="2061113"/>
            <a:ext cx="5384800" cy="3394075"/>
          </a:xfrm>
        </p:spPr>
        <p:txBody>
          <a:bodyPr/>
          <a:lstStyle>
            <a:lvl1pPr>
              <a:buFontTx/>
              <a:buBlip>
                <a:blip r:embed="rId2"/>
              </a:buBlip>
              <a:defRPr sz="3733"/>
            </a:lvl1pPr>
            <a:lvl2pPr>
              <a:buFontTx/>
              <a:buBlip>
                <a:blip r:embed="rId3"/>
              </a:buBlip>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lt-LT" dirty="0"/>
              <a:t>Redaguokite šablono teksto stilius</a:t>
            </a:r>
          </a:p>
          <a:p>
            <a:pPr lvl="1"/>
            <a:r>
              <a:rPr lang="lt-LT" dirty="0"/>
              <a:t>Antras lygis</a:t>
            </a:r>
          </a:p>
          <a:p>
            <a:pPr lvl="2"/>
            <a:r>
              <a:rPr lang="lt-LT" dirty="0"/>
              <a:t>Trečias lygis</a:t>
            </a:r>
          </a:p>
          <a:p>
            <a:pPr lvl="3"/>
            <a:r>
              <a:rPr lang="lt-LT" dirty="0"/>
              <a:t>Ketvirtas lygis</a:t>
            </a:r>
          </a:p>
          <a:p>
            <a:pPr lvl="4"/>
            <a:r>
              <a:rPr lang="lt-LT" dirty="0"/>
              <a:t>Penktas lygis</a:t>
            </a:r>
          </a:p>
        </p:txBody>
      </p:sp>
      <p:sp>
        <p:nvSpPr>
          <p:cNvPr id="4" name="Turinio vietos rezervavimo ženklas 3"/>
          <p:cNvSpPr>
            <a:spLocks noGrp="1"/>
          </p:cNvSpPr>
          <p:nvPr>
            <p:ph sz="half" idx="2" hasCustomPrompt="1"/>
          </p:nvPr>
        </p:nvSpPr>
        <p:spPr>
          <a:xfrm>
            <a:off x="6197600" y="2061113"/>
            <a:ext cx="5384800" cy="3394075"/>
          </a:xfrm>
        </p:spPr>
        <p:txBody>
          <a:bodyPr/>
          <a:lstStyle>
            <a:lvl1pPr>
              <a:buFontTx/>
              <a:buBlip>
                <a:blip r:embed="rId2"/>
              </a:buBlip>
              <a:defRPr sz="3733"/>
            </a:lvl1pPr>
            <a:lvl2pPr>
              <a:buFontTx/>
              <a:buBlip>
                <a:blip r:embed="rId3"/>
              </a:buBlip>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lt-LT" dirty="0"/>
              <a:t>Redaguokite šablono teksto stilius</a:t>
            </a:r>
          </a:p>
          <a:p>
            <a:pPr lvl="1"/>
            <a:r>
              <a:rPr lang="lt-LT" dirty="0"/>
              <a:t>Antras lygis</a:t>
            </a:r>
          </a:p>
          <a:p>
            <a:pPr lvl="2"/>
            <a:r>
              <a:rPr lang="lt-LT" dirty="0"/>
              <a:t>Trečias lygis</a:t>
            </a:r>
          </a:p>
          <a:p>
            <a:pPr lvl="3"/>
            <a:r>
              <a:rPr lang="lt-LT" dirty="0"/>
              <a:t>Ketvirtas lygis</a:t>
            </a:r>
          </a:p>
          <a:p>
            <a:pPr lvl="4"/>
            <a:r>
              <a:rPr lang="lt-LT" dirty="0"/>
              <a:t>Penktas lygis</a:t>
            </a:r>
          </a:p>
        </p:txBody>
      </p:sp>
      <p:sp>
        <p:nvSpPr>
          <p:cNvPr id="9" name="Rectangle 8">
            <a:extLst>
              <a:ext uri="{FF2B5EF4-FFF2-40B4-BE49-F238E27FC236}">
                <a16:creationId xmlns:a16="http://schemas.microsoft.com/office/drawing/2014/main" id="{FDEB7349-F5CB-A712-6D77-94634207D980}"/>
              </a:ext>
            </a:extLst>
          </p:cNvPr>
          <p:cNvSpPr/>
          <p:nvPr userDrawn="1"/>
        </p:nvSpPr>
        <p:spPr>
          <a:xfrm>
            <a:off x="5603174" y="0"/>
            <a:ext cx="985652" cy="274639"/>
          </a:xfrm>
          <a:prstGeom prst="rect">
            <a:avLst/>
          </a:prstGeom>
          <a:solidFill>
            <a:srgbClr val="75BD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5DCD87C-51F3-3364-DBA1-27120A45CEB1}"/>
              </a:ext>
            </a:extLst>
          </p:cNvPr>
          <p:cNvPicPr>
            <a:picLocks noChangeAspect="1"/>
          </p:cNvPicPr>
          <p:nvPr userDrawn="1"/>
        </p:nvPicPr>
        <p:blipFill>
          <a:blip r:embed="rId4"/>
          <a:stretch>
            <a:fillRect/>
          </a:stretch>
        </p:blipFill>
        <p:spPr>
          <a:xfrm>
            <a:off x="9586743" y="5824364"/>
            <a:ext cx="2426402" cy="891175"/>
          </a:xfrm>
          <a:prstGeom prst="rect">
            <a:avLst/>
          </a:prstGeom>
        </p:spPr>
      </p:pic>
      <p:sp>
        <p:nvSpPr>
          <p:cNvPr id="5" name="Skaidrės numerio vietos rezervavimo ženklas 5">
            <a:extLst>
              <a:ext uri="{FF2B5EF4-FFF2-40B4-BE49-F238E27FC236}">
                <a16:creationId xmlns:a16="http://schemas.microsoft.com/office/drawing/2014/main" id="{ECD647D1-575C-74A6-0674-DC1A7B252069}"/>
              </a:ext>
            </a:extLst>
          </p:cNvPr>
          <p:cNvSpPr>
            <a:spLocks noGrp="1"/>
          </p:cNvSpPr>
          <p:nvPr>
            <p:ph type="sldNum" sz="quarter" idx="12"/>
          </p:nvPr>
        </p:nvSpPr>
        <p:spPr>
          <a:xfrm>
            <a:off x="320430" y="6350414"/>
            <a:ext cx="2844800" cy="365125"/>
          </a:xfrm>
          <a:prstGeom prst="rect">
            <a:avLst/>
          </a:prstGeom>
        </p:spPr>
        <p:txBody>
          <a:bodyPr/>
          <a:lstStyle>
            <a:lvl1pPr algn="l">
              <a:defRPr sz="1400">
                <a:solidFill>
                  <a:schemeClr val="bg1">
                    <a:lumMod val="50000"/>
                  </a:schemeClr>
                </a:solidFill>
              </a:defRPr>
            </a:lvl1pPr>
          </a:lstStyle>
          <a:p>
            <a:fld id="{DAC22138-BB72-4FA8-9141-23C37425AF06}" type="slidenum">
              <a:rPr lang="en-US" smtClean="0"/>
              <a:pPr/>
              <a:t>‹#›</a:t>
            </a:fld>
            <a:endParaRPr lang="en-US" dirty="0"/>
          </a:p>
        </p:txBody>
      </p:sp>
    </p:spTree>
    <p:extLst>
      <p:ext uri="{BB962C8B-B14F-4D97-AF65-F5344CB8AC3E}">
        <p14:creationId xmlns:p14="http://schemas.microsoft.com/office/powerpoint/2010/main" val="2333183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hasCustomPrompt="1"/>
          </p:nvPr>
        </p:nvSpPr>
        <p:spPr>
          <a:xfrm>
            <a:off x="609600" y="274639"/>
            <a:ext cx="10972800" cy="1143000"/>
          </a:xfrm>
        </p:spPr>
        <p:txBody>
          <a:bodyPr>
            <a:normAutofit/>
          </a:bodyPr>
          <a:lstStyle>
            <a:lvl1pPr>
              <a:defRPr sz="5400" b="1">
                <a:solidFill>
                  <a:srgbClr val="75BDA7"/>
                </a:solidFill>
              </a:defRPr>
            </a:lvl1pPr>
          </a:lstStyle>
          <a:p>
            <a:r>
              <a:rPr lang="lt-LT" dirty="0"/>
              <a:t>Spustelėję redaguokite stilių</a:t>
            </a:r>
          </a:p>
        </p:txBody>
      </p:sp>
      <p:sp>
        <p:nvSpPr>
          <p:cNvPr id="3" name="Teksto vietos rezervavimo ženklas 2"/>
          <p:cNvSpPr>
            <a:spLocks noGrp="1"/>
          </p:cNvSpPr>
          <p:nvPr>
            <p:ph type="body" idx="1" hasCustomPrompt="1"/>
          </p:nvPr>
        </p:nvSpPr>
        <p:spPr>
          <a:xfrm>
            <a:off x="609600" y="1535113"/>
            <a:ext cx="5386917" cy="639763"/>
          </a:xfrm>
        </p:spPr>
        <p:txBody>
          <a:bodyPr anchor="b">
            <a:noAutofit/>
          </a:bodyPr>
          <a:lstStyle>
            <a:lvl1pPr marL="0" indent="0">
              <a:buNone/>
              <a:defRPr sz="2800" b="1"/>
            </a:lvl1pPr>
            <a:lvl2pPr marL="609515" indent="0">
              <a:buNone/>
              <a:defRPr sz="2667" b="1"/>
            </a:lvl2pPr>
            <a:lvl3pPr marL="1219031" indent="0">
              <a:buNone/>
              <a:defRPr sz="2400" b="1"/>
            </a:lvl3pPr>
            <a:lvl4pPr marL="1828546" indent="0">
              <a:buNone/>
              <a:defRPr sz="2133" b="1"/>
            </a:lvl4pPr>
            <a:lvl5pPr marL="2438062" indent="0">
              <a:buNone/>
              <a:defRPr sz="2133" b="1"/>
            </a:lvl5pPr>
            <a:lvl6pPr marL="3047577" indent="0">
              <a:buNone/>
              <a:defRPr sz="2133" b="1"/>
            </a:lvl6pPr>
            <a:lvl7pPr marL="3657093" indent="0">
              <a:buNone/>
              <a:defRPr sz="2133" b="1"/>
            </a:lvl7pPr>
            <a:lvl8pPr marL="4266608" indent="0">
              <a:buNone/>
              <a:defRPr sz="2133" b="1"/>
            </a:lvl8pPr>
            <a:lvl9pPr marL="4876123" indent="0">
              <a:buNone/>
              <a:defRPr sz="2133" b="1"/>
            </a:lvl9pPr>
          </a:lstStyle>
          <a:p>
            <a:pPr lvl="0"/>
            <a:r>
              <a:rPr lang="lt-LT" dirty="0"/>
              <a:t>Redaguokite šablono teksto stilius</a:t>
            </a:r>
          </a:p>
        </p:txBody>
      </p:sp>
      <p:sp>
        <p:nvSpPr>
          <p:cNvPr id="4" name="Turinio vietos rezervavimo ženklas 3"/>
          <p:cNvSpPr>
            <a:spLocks noGrp="1"/>
          </p:cNvSpPr>
          <p:nvPr>
            <p:ph sz="half" idx="2" hasCustomPrompt="1"/>
          </p:nvPr>
        </p:nvSpPr>
        <p:spPr>
          <a:xfrm>
            <a:off x="609600" y="2174875"/>
            <a:ext cx="5386917" cy="3691535"/>
          </a:xfrm>
        </p:spPr>
        <p:txBody>
          <a:bodyPr/>
          <a:lstStyle>
            <a:lvl1pPr>
              <a:buFontTx/>
              <a:buBlip>
                <a:blip r:embed="rId2"/>
              </a:buBlip>
              <a:defRPr sz="3200"/>
            </a:lvl1pPr>
            <a:lvl2pPr>
              <a:buFontTx/>
              <a:buBlip>
                <a:blip r:embed="rId3"/>
              </a:buBlip>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lt-LT" dirty="0"/>
              <a:t>Redaguokite šablono teksto stilius</a:t>
            </a:r>
          </a:p>
          <a:p>
            <a:pPr lvl="1"/>
            <a:r>
              <a:rPr lang="lt-LT" dirty="0"/>
              <a:t>Antras lygis</a:t>
            </a:r>
          </a:p>
          <a:p>
            <a:pPr lvl="2"/>
            <a:r>
              <a:rPr lang="lt-LT" dirty="0"/>
              <a:t>Trečias lygis</a:t>
            </a:r>
          </a:p>
          <a:p>
            <a:pPr lvl="3"/>
            <a:r>
              <a:rPr lang="lt-LT" dirty="0"/>
              <a:t>Ketvirtas lygis</a:t>
            </a:r>
          </a:p>
          <a:p>
            <a:pPr lvl="4"/>
            <a:r>
              <a:rPr lang="lt-LT" dirty="0"/>
              <a:t>Penktas lygis</a:t>
            </a:r>
          </a:p>
        </p:txBody>
      </p:sp>
      <p:sp>
        <p:nvSpPr>
          <p:cNvPr id="5" name="Teksto vietos rezervavimo ženklas 4"/>
          <p:cNvSpPr>
            <a:spLocks noGrp="1"/>
          </p:cNvSpPr>
          <p:nvPr>
            <p:ph type="body" sz="quarter" idx="3" hasCustomPrompt="1"/>
          </p:nvPr>
        </p:nvSpPr>
        <p:spPr>
          <a:xfrm>
            <a:off x="6193370" y="1535113"/>
            <a:ext cx="5389033" cy="639763"/>
          </a:xfrm>
        </p:spPr>
        <p:txBody>
          <a:bodyPr anchor="b">
            <a:noAutofit/>
          </a:bodyPr>
          <a:lstStyle>
            <a:lvl1pPr marL="0" indent="0">
              <a:buNone/>
              <a:defRPr sz="2800" b="1"/>
            </a:lvl1pPr>
            <a:lvl2pPr marL="609515" indent="0">
              <a:buNone/>
              <a:defRPr sz="2667" b="1"/>
            </a:lvl2pPr>
            <a:lvl3pPr marL="1219031" indent="0">
              <a:buNone/>
              <a:defRPr sz="2400" b="1"/>
            </a:lvl3pPr>
            <a:lvl4pPr marL="1828546" indent="0">
              <a:buNone/>
              <a:defRPr sz="2133" b="1"/>
            </a:lvl4pPr>
            <a:lvl5pPr marL="2438062" indent="0">
              <a:buNone/>
              <a:defRPr sz="2133" b="1"/>
            </a:lvl5pPr>
            <a:lvl6pPr marL="3047577" indent="0">
              <a:buNone/>
              <a:defRPr sz="2133" b="1"/>
            </a:lvl6pPr>
            <a:lvl7pPr marL="3657093" indent="0">
              <a:buNone/>
              <a:defRPr sz="2133" b="1"/>
            </a:lvl7pPr>
            <a:lvl8pPr marL="4266608" indent="0">
              <a:buNone/>
              <a:defRPr sz="2133" b="1"/>
            </a:lvl8pPr>
            <a:lvl9pPr marL="4876123" indent="0">
              <a:buNone/>
              <a:defRPr sz="2133" b="1"/>
            </a:lvl9pPr>
          </a:lstStyle>
          <a:p>
            <a:pPr lvl="0"/>
            <a:r>
              <a:rPr lang="lt-LT" dirty="0"/>
              <a:t>Redaguokite šablono teksto stilius</a:t>
            </a:r>
          </a:p>
        </p:txBody>
      </p:sp>
      <p:sp>
        <p:nvSpPr>
          <p:cNvPr id="6" name="Turinio vietos rezervavimo ženklas 5"/>
          <p:cNvSpPr>
            <a:spLocks noGrp="1"/>
          </p:cNvSpPr>
          <p:nvPr>
            <p:ph sz="quarter" idx="4" hasCustomPrompt="1"/>
          </p:nvPr>
        </p:nvSpPr>
        <p:spPr>
          <a:xfrm>
            <a:off x="6193370" y="2174875"/>
            <a:ext cx="5389033" cy="3691535"/>
          </a:xfrm>
        </p:spPr>
        <p:txBody>
          <a:bodyPr/>
          <a:lstStyle>
            <a:lvl1pPr>
              <a:buFontTx/>
              <a:buBlip>
                <a:blip r:embed="rId2"/>
              </a:buBlip>
              <a:defRPr sz="3200"/>
            </a:lvl1pPr>
            <a:lvl2pPr>
              <a:buFontTx/>
              <a:buBlip>
                <a:blip r:embed="rId3"/>
              </a:buBlip>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lt-LT" dirty="0"/>
              <a:t>Redaguokite šablono teksto stilius</a:t>
            </a:r>
          </a:p>
          <a:p>
            <a:pPr lvl="1"/>
            <a:r>
              <a:rPr lang="lt-LT" dirty="0"/>
              <a:t>Antras lygis</a:t>
            </a:r>
          </a:p>
          <a:p>
            <a:pPr lvl="2"/>
            <a:r>
              <a:rPr lang="lt-LT" dirty="0"/>
              <a:t>Trečias lygis</a:t>
            </a:r>
          </a:p>
          <a:p>
            <a:pPr lvl="3"/>
            <a:r>
              <a:rPr lang="lt-LT" dirty="0"/>
              <a:t>Ketvirtas lygis</a:t>
            </a:r>
          </a:p>
          <a:p>
            <a:pPr lvl="4"/>
            <a:r>
              <a:rPr lang="lt-LT" dirty="0"/>
              <a:t>Penktas lygis</a:t>
            </a:r>
          </a:p>
        </p:txBody>
      </p:sp>
      <p:sp>
        <p:nvSpPr>
          <p:cNvPr id="11" name="Rectangle 10">
            <a:extLst>
              <a:ext uri="{FF2B5EF4-FFF2-40B4-BE49-F238E27FC236}">
                <a16:creationId xmlns:a16="http://schemas.microsoft.com/office/drawing/2014/main" id="{4F90DD0C-E938-8178-2621-BF9B1D505D63}"/>
              </a:ext>
            </a:extLst>
          </p:cNvPr>
          <p:cNvSpPr/>
          <p:nvPr userDrawn="1"/>
        </p:nvSpPr>
        <p:spPr>
          <a:xfrm>
            <a:off x="5603174" y="0"/>
            <a:ext cx="985652" cy="274639"/>
          </a:xfrm>
          <a:prstGeom prst="rect">
            <a:avLst/>
          </a:prstGeom>
          <a:solidFill>
            <a:srgbClr val="75BD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4F9B065-8332-097C-9C84-7F2E0F02573C}"/>
              </a:ext>
            </a:extLst>
          </p:cNvPr>
          <p:cNvPicPr>
            <a:picLocks noChangeAspect="1"/>
          </p:cNvPicPr>
          <p:nvPr userDrawn="1"/>
        </p:nvPicPr>
        <p:blipFill>
          <a:blip r:embed="rId4"/>
          <a:stretch>
            <a:fillRect/>
          </a:stretch>
        </p:blipFill>
        <p:spPr>
          <a:xfrm>
            <a:off x="9586743" y="5824364"/>
            <a:ext cx="2426402" cy="891175"/>
          </a:xfrm>
          <a:prstGeom prst="rect">
            <a:avLst/>
          </a:prstGeom>
        </p:spPr>
      </p:pic>
      <p:sp>
        <p:nvSpPr>
          <p:cNvPr id="7" name="Skaidrės numerio vietos rezervavimo ženklas 5">
            <a:extLst>
              <a:ext uri="{FF2B5EF4-FFF2-40B4-BE49-F238E27FC236}">
                <a16:creationId xmlns:a16="http://schemas.microsoft.com/office/drawing/2014/main" id="{54970872-F917-8DDB-9E39-236F6D9D880A}"/>
              </a:ext>
            </a:extLst>
          </p:cNvPr>
          <p:cNvSpPr>
            <a:spLocks noGrp="1"/>
          </p:cNvSpPr>
          <p:nvPr>
            <p:ph type="sldNum" sz="quarter" idx="12"/>
          </p:nvPr>
        </p:nvSpPr>
        <p:spPr>
          <a:xfrm>
            <a:off x="320430" y="6350414"/>
            <a:ext cx="2844800" cy="365125"/>
          </a:xfrm>
          <a:prstGeom prst="rect">
            <a:avLst/>
          </a:prstGeom>
        </p:spPr>
        <p:txBody>
          <a:bodyPr/>
          <a:lstStyle>
            <a:lvl1pPr algn="l">
              <a:defRPr sz="1400">
                <a:solidFill>
                  <a:schemeClr val="bg1">
                    <a:lumMod val="50000"/>
                  </a:schemeClr>
                </a:solidFill>
              </a:defRPr>
            </a:lvl1pPr>
          </a:lstStyle>
          <a:p>
            <a:fld id="{EB981D4A-8771-452D-9FF2-6B3C8D232A44}" type="slidenum">
              <a:rPr lang="en-US" smtClean="0"/>
              <a:pPr/>
              <a:t>‹#›</a:t>
            </a:fld>
            <a:endParaRPr lang="en-US" dirty="0"/>
          </a:p>
        </p:txBody>
      </p:sp>
    </p:spTree>
    <p:extLst>
      <p:ext uri="{BB962C8B-B14F-4D97-AF65-F5344CB8AC3E}">
        <p14:creationId xmlns:p14="http://schemas.microsoft.com/office/powerpoint/2010/main" val="1751129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hasCustomPrompt="1"/>
          </p:nvPr>
        </p:nvSpPr>
        <p:spPr/>
        <p:txBody>
          <a:bodyPr>
            <a:normAutofit/>
          </a:bodyPr>
          <a:lstStyle>
            <a:lvl1pPr>
              <a:defRPr sz="5400" b="1">
                <a:solidFill>
                  <a:srgbClr val="75BDA7"/>
                </a:solidFill>
              </a:defRPr>
            </a:lvl1pPr>
          </a:lstStyle>
          <a:p>
            <a:r>
              <a:rPr lang="lt-LT" dirty="0"/>
              <a:t>Spustelėję redaguokite stilių</a:t>
            </a:r>
          </a:p>
        </p:txBody>
      </p:sp>
      <p:sp>
        <p:nvSpPr>
          <p:cNvPr id="7" name="Rectangle 6">
            <a:extLst>
              <a:ext uri="{FF2B5EF4-FFF2-40B4-BE49-F238E27FC236}">
                <a16:creationId xmlns:a16="http://schemas.microsoft.com/office/drawing/2014/main" id="{A9A04915-1DB4-F895-8EF6-71C70C4F15E4}"/>
              </a:ext>
            </a:extLst>
          </p:cNvPr>
          <p:cNvSpPr/>
          <p:nvPr userDrawn="1"/>
        </p:nvSpPr>
        <p:spPr>
          <a:xfrm>
            <a:off x="5603174" y="0"/>
            <a:ext cx="985652" cy="274639"/>
          </a:xfrm>
          <a:prstGeom prst="rect">
            <a:avLst/>
          </a:prstGeom>
          <a:solidFill>
            <a:srgbClr val="75BD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62AE905-4D14-7AFF-87FF-BD086D4EB74E}"/>
              </a:ext>
            </a:extLst>
          </p:cNvPr>
          <p:cNvPicPr>
            <a:picLocks noChangeAspect="1"/>
          </p:cNvPicPr>
          <p:nvPr userDrawn="1"/>
        </p:nvPicPr>
        <p:blipFill>
          <a:blip r:embed="rId2"/>
          <a:stretch>
            <a:fillRect/>
          </a:stretch>
        </p:blipFill>
        <p:spPr>
          <a:xfrm>
            <a:off x="9586743" y="5824364"/>
            <a:ext cx="2426402" cy="891175"/>
          </a:xfrm>
          <a:prstGeom prst="rect">
            <a:avLst/>
          </a:prstGeom>
        </p:spPr>
      </p:pic>
      <p:sp>
        <p:nvSpPr>
          <p:cNvPr id="3" name="Skaidrės numerio vietos rezervavimo ženklas 5">
            <a:extLst>
              <a:ext uri="{FF2B5EF4-FFF2-40B4-BE49-F238E27FC236}">
                <a16:creationId xmlns:a16="http://schemas.microsoft.com/office/drawing/2014/main" id="{3EA11867-803E-02AB-B883-9C80EAC33DBA}"/>
              </a:ext>
            </a:extLst>
          </p:cNvPr>
          <p:cNvSpPr>
            <a:spLocks noGrp="1"/>
          </p:cNvSpPr>
          <p:nvPr>
            <p:ph type="sldNum" sz="quarter" idx="12"/>
          </p:nvPr>
        </p:nvSpPr>
        <p:spPr>
          <a:xfrm>
            <a:off x="320430" y="6350414"/>
            <a:ext cx="2844800" cy="365125"/>
          </a:xfrm>
          <a:prstGeom prst="rect">
            <a:avLst/>
          </a:prstGeom>
        </p:spPr>
        <p:txBody>
          <a:bodyPr/>
          <a:lstStyle>
            <a:lvl1pPr algn="l">
              <a:defRPr sz="1400">
                <a:solidFill>
                  <a:schemeClr val="bg1">
                    <a:lumMod val="50000"/>
                  </a:schemeClr>
                </a:solidFill>
              </a:defRPr>
            </a:lvl1pPr>
          </a:lstStyle>
          <a:p>
            <a:fld id="{6C89F966-3D67-4ED9-85B7-A11FB591C68C}" type="slidenum">
              <a:rPr lang="en-US" smtClean="0"/>
              <a:pPr/>
              <a:t>‹#›</a:t>
            </a:fld>
            <a:endParaRPr lang="en-US" dirty="0"/>
          </a:p>
        </p:txBody>
      </p:sp>
    </p:spTree>
    <p:extLst>
      <p:ext uri="{BB962C8B-B14F-4D97-AF65-F5344CB8AC3E}">
        <p14:creationId xmlns:p14="http://schemas.microsoft.com/office/powerpoint/2010/main" val="236883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4C7F602-C45D-91A5-AC1F-FE036C8CAD71}"/>
              </a:ext>
            </a:extLst>
          </p:cNvPr>
          <p:cNvPicPr>
            <a:picLocks noChangeAspect="1"/>
          </p:cNvPicPr>
          <p:nvPr userDrawn="1"/>
        </p:nvPicPr>
        <p:blipFill>
          <a:blip r:embed="rId2"/>
          <a:stretch>
            <a:fillRect/>
          </a:stretch>
        </p:blipFill>
        <p:spPr>
          <a:xfrm>
            <a:off x="9586743" y="5824364"/>
            <a:ext cx="2426402" cy="891175"/>
          </a:xfrm>
          <a:prstGeom prst="rect">
            <a:avLst/>
          </a:prstGeom>
        </p:spPr>
      </p:pic>
      <p:sp>
        <p:nvSpPr>
          <p:cNvPr id="2" name="Skaidrės numerio vietos rezervavimo ženklas 5">
            <a:extLst>
              <a:ext uri="{FF2B5EF4-FFF2-40B4-BE49-F238E27FC236}">
                <a16:creationId xmlns:a16="http://schemas.microsoft.com/office/drawing/2014/main" id="{E49867F8-E499-4EF3-AE4A-4C3734806317}"/>
              </a:ext>
            </a:extLst>
          </p:cNvPr>
          <p:cNvSpPr>
            <a:spLocks noGrp="1"/>
          </p:cNvSpPr>
          <p:nvPr>
            <p:ph type="sldNum" sz="quarter" idx="12"/>
          </p:nvPr>
        </p:nvSpPr>
        <p:spPr>
          <a:xfrm>
            <a:off x="320430" y="6350414"/>
            <a:ext cx="2844800" cy="365125"/>
          </a:xfrm>
          <a:prstGeom prst="rect">
            <a:avLst/>
          </a:prstGeom>
        </p:spPr>
        <p:txBody>
          <a:bodyPr/>
          <a:lstStyle>
            <a:lvl1pPr>
              <a:defRPr sz="1400">
                <a:solidFill>
                  <a:schemeClr val="bg1">
                    <a:lumMod val="50000"/>
                  </a:schemeClr>
                </a:solidFill>
              </a:defRPr>
            </a:lvl1pPr>
          </a:lstStyle>
          <a:p>
            <a:pPr algn="l"/>
            <a:fld id="{69F75382-DE1E-40A3-8E3E-C44A269C65DF}" type="slidenum">
              <a:rPr lang="en-US" smtClean="0"/>
              <a:pPr algn="l"/>
              <a:t>‹#›</a:t>
            </a:fld>
            <a:endParaRPr lang="en-US" dirty="0"/>
          </a:p>
        </p:txBody>
      </p:sp>
    </p:spTree>
    <p:extLst>
      <p:ext uri="{BB962C8B-B14F-4D97-AF65-F5344CB8AC3E}">
        <p14:creationId xmlns:p14="http://schemas.microsoft.com/office/powerpoint/2010/main" val="2012403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hasCustomPrompt="1"/>
          </p:nvPr>
        </p:nvSpPr>
        <p:spPr>
          <a:xfrm>
            <a:off x="609603" y="273049"/>
            <a:ext cx="4011084" cy="1162051"/>
          </a:xfrm>
        </p:spPr>
        <p:txBody>
          <a:bodyPr anchor="b"/>
          <a:lstStyle>
            <a:lvl1pPr algn="l">
              <a:defRPr sz="2667" b="1">
                <a:solidFill>
                  <a:srgbClr val="5D8189"/>
                </a:solidFill>
              </a:defRPr>
            </a:lvl1pPr>
          </a:lstStyle>
          <a:p>
            <a:r>
              <a:rPr lang="lt-LT"/>
              <a:t>Spustelėję redaguokite stilių</a:t>
            </a:r>
          </a:p>
        </p:txBody>
      </p:sp>
      <p:sp>
        <p:nvSpPr>
          <p:cNvPr id="3" name="Turinio vietos rezervavimo ženklas 2"/>
          <p:cNvSpPr>
            <a:spLocks noGrp="1"/>
          </p:cNvSpPr>
          <p:nvPr>
            <p:ph idx="1" hasCustomPrompt="1"/>
          </p:nvPr>
        </p:nvSpPr>
        <p:spPr>
          <a:xfrm>
            <a:off x="4766735" y="273053"/>
            <a:ext cx="6815667" cy="5551311"/>
          </a:xfrm>
        </p:spPr>
        <p:txBody>
          <a:bodyPr>
            <a:normAutofit/>
          </a:bodyPr>
          <a:lstStyle>
            <a:lvl1pPr>
              <a:buFontTx/>
              <a:buBlip>
                <a:blip r:embed="rId2"/>
              </a:buBlip>
              <a:defRPr sz="3600"/>
            </a:lvl1pPr>
            <a:lvl2pPr>
              <a:buFontTx/>
              <a:buBlip>
                <a:blip r:embed="rId3"/>
              </a:buBlip>
              <a:defRPr sz="3200"/>
            </a:lvl2pPr>
            <a:lvl3pPr>
              <a:defRPr sz="2400"/>
            </a:lvl3pPr>
            <a:lvl4pPr>
              <a:defRPr sz="2000"/>
            </a:lvl4pPr>
            <a:lvl5pPr>
              <a:defRPr sz="2000"/>
            </a:lvl5pPr>
            <a:lvl6pPr>
              <a:defRPr sz="2667"/>
            </a:lvl6pPr>
            <a:lvl7pPr>
              <a:defRPr sz="2667"/>
            </a:lvl7pPr>
            <a:lvl8pPr>
              <a:defRPr sz="2667"/>
            </a:lvl8pPr>
            <a:lvl9pPr>
              <a:defRPr sz="2667"/>
            </a:lvl9pPr>
          </a:lstStyle>
          <a:p>
            <a:pPr lvl="0"/>
            <a:r>
              <a:rPr lang="lt-LT" dirty="0"/>
              <a:t>Redaguokite šablono teksto stilius</a:t>
            </a:r>
          </a:p>
          <a:p>
            <a:pPr lvl="1"/>
            <a:r>
              <a:rPr lang="lt-LT" dirty="0"/>
              <a:t>Antras lygis</a:t>
            </a:r>
          </a:p>
          <a:p>
            <a:pPr lvl="2"/>
            <a:r>
              <a:rPr lang="lt-LT" dirty="0"/>
              <a:t>Trečias lygis</a:t>
            </a:r>
          </a:p>
          <a:p>
            <a:pPr lvl="3"/>
            <a:r>
              <a:rPr lang="lt-LT" dirty="0"/>
              <a:t>Ketvirtas lygis</a:t>
            </a:r>
          </a:p>
          <a:p>
            <a:pPr lvl="4"/>
            <a:r>
              <a:rPr lang="lt-LT" dirty="0"/>
              <a:t>Penktas lygis</a:t>
            </a:r>
          </a:p>
        </p:txBody>
      </p:sp>
      <p:sp>
        <p:nvSpPr>
          <p:cNvPr id="4" name="Teksto vietos rezervavimo ženklas 3"/>
          <p:cNvSpPr>
            <a:spLocks noGrp="1"/>
          </p:cNvSpPr>
          <p:nvPr>
            <p:ph type="body" sz="half" idx="2"/>
          </p:nvPr>
        </p:nvSpPr>
        <p:spPr>
          <a:xfrm>
            <a:off x="609603" y="1435103"/>
            <a:ext cx="4011084" cy="4389261"/>
          </a:xfrm>
        </p:spPr>
        <p:txBody>
          <a:bodyPr/>
          <a:lstStyle>
            <a:lvl1pPr marL="0" indent="0">
              <a:buNone/>
              <a:defRPr sz="1867"/>
            </a:lvl1pPr>
            <a:lvl2pPr marL="609515" indent="0">
              <a:buNone/>
              <a:defRPr sz="1600"/>
            </a:lvl2pPr>
            <a:lvl3pPr marL="1219031" indent="0">
              <a:buNone/>
              <a:defRPr sz="1333"/>
            </a:lvl3pPr>
            <a:lvl4pPr marL="1828546" indent="0">
              <a:buNone/>
              <a:defRPr sz="1200"/>
            </a:lvl4pPr>
            <a:lvl5pPr marL="2438062" indent="0">
              <a:buNone/>
              <a:defRPr sz="1200"/>
            </a:lvl5pPr>
            <a:lvl6pPr marL="3047577" indent="0">
              <a:buNone/>
              <a:defRPr sz="1200"/>
            </a:lvl6pPr>
            <a:lvl7pPr marL="3657093" indent="0">
              <a:buNone/>
              <a:defRPr sz="1200"/>
            </a:lvl7pPr>
            <a:lvl8pPr marL="4266608" indent="0">
              <a:buNone/>
              <a:defRPr sz="1200"/>
            </a:lvl8pPr>
            <a:lvl9pPr marL="4876123" indent="0">
              <a:buNone/>
              <a:defRPr sz="1200"/>
            </a:lvl9pPr>
          </a:lstStyle>
          <a:p>
            <a:pPr lvl="0"/>
            <a:r>
              <a:rPr lang="lt-LT"/>
              <a:t>Redaguokite šablono teksto stilius</a:t>
            </a:r>
          </a:p>
        </p:txBody>
      </p:sp>
      <p:pic>
        <p:nvPicPr>
          <p:cNvPr id="9" name="Picture 8">
            <a:extLst>
              <a:ext uri="{FF2B5EF4-FFF2-40B4-BE49-F238E27FC236}">
                <a16:creationId xmlns:a16="http://schemas.microsoft.com/office/drawing/2014/main" id="{D7CF40FE-6043-A3A8-E751-F01566EFF112}"/>
              </a:ext>
            </a:extLst>
          </p:cNvPr>
          <p:cNvPicPr>
            <a:picLocks noChangeAspect="1"/>
          </p:cNvPicPr>
          <p:nvPr userDrawn="1"/>
        </p:nvPicPr>
        <p:blipFill>
          <a:blip r:embed="rId4"/>
          <a:stretch>
            <a:fillRect/>
          </a:stretch>
        </p:blipFill>
        <p:spPr>
          <a:xfrm>
            <a:off x="9586743" y="5824364"/>
            <a:ext cx="2426402" cy="891175"/>
          </a:xfrm>
          <a:prstGeom prst="rect">
            <a:avLst/>
          </a:prstGeom>
        </p:spPr>
      </p:pic>
      <p:sp>
        <p:nvSpPr>
          <p:cNvPr id="5" name="Skaidrės numerio vietos rezervavimo ženklas 5">
            <a:extLst>
              <a:ext uri="{FF2B5EF4-FFF2-40B4-BE49-F238E27FC236}">
                <a16:creationId xmlns:a16="http://schemas.microsoft.com/office/drawing/2014/main" id="{F823D94C-DAC7-C0FC-9C40-8F818ACA0693}"/>
              </a:ext>
            </a:extLst>
          </p:cNvPr>
          <p:cNvSpPr>
            <a:spLocks noGrp="1"/>
          </p:cNvSpPr>
          <p:nvPr>
            <p:ph type="sldNum" sz="quarter" idx="12"/>
          </p:nvPr>
        </p:nvSpPr>
        <p:spPr>
          <a:xfrm>
            <a:off x="320430" y="6350414"/>
            <a:ext cx="2844800" cy="365125"/>
          </a:xfrm>
          <a:prstGeom prst="rect">
            <a:avLst/>
          </a:prstGeom>
        </p:spPr>
        <p:txBody>
          <a:bodyPr/>
          <a:lstStyle>
            <a:lvl1pPr algn="l">
              <a:defRPr sz="1400">
                <a:solidFill>
                  <a:schemeClr val="bg1">
                    <a:lumMod val="50000"/>
                  </a:schemeClr>
                </a:solidFill>
              </a:defRPr>
            </a:lvl1pPr>
          </a:lstStyle>
          <a:p>
            <a:fld id="{F1CF5424-3A68-442B-B743-E87758488B18}" type="slidenum">
              <a:rPr lang="en-US" smtClean="0"/>
              <a:pPr/>
              <a:t>‹#›</a:t>
            </a:fld>
            <a:endParaRPr lang="en-US" dirty="0"/>
          </a:p>
        </p:txBody>
      </p:sp>
    </p:spTree>
    <p:extLst>
      <p:ext uri="{BB962C8B-B14F-4D97-AF65-F5344CB8AC3E}">
        <p14:creationId xmlns:p14="http://schemas.microsoft.com/office/powerpoint/2010/main" val="1565836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2389717" y="4800601"/>
            <a:ext cx="7315200" cy="566739"/>
          </a:xfrm>
        </p:spPr>
        <p:txBody>
          <a:bodyPr anchor="b"/>
          <a:lstStyle>
            <a:lvl1pPr algn="l">
              <a:defRPr sz="2667" b="1"/>
            </a:lvl1pPr>
          </a:lstStyle>
          <a:p>
            <a:r>
              <a:rPr lang="lt-LT"/>
              <a:t>Spustelėję redaguokite stilių</a:t>
            </a:r>
          </a:p>
        </p:txBody>
      </p:sp>
      <p:sp>
        <p:nvSpPr>
          <p:cNvPr id="3" name="Paveikslėlio vietos rezervavimo ženklas 2"/>
          <p:cNvSpPr>
            <a:spLocks noGrp="1"/>
          </p:cNvSpPr>
          <p:nvPr>
            <p:ph type="pic" idx="1"/>
          </p:nvPr>
        </p:nvSpPr>
        <p:spPr>
          <a:xfrm>
            <a:off x="2389717" y="612775"/>
            <a:ext cx="7315200" cy="4114800"/>
          </a:xfrm>
        </p:spPr>
        <p:txBody>
          <a:bodyPr/>
          <a:lstStyle>
            <a:lvl1pPr marL="0" indent="0">
              <a:buNone/>
              <a:defRPr sz="4267"/>
            </a:lvl1pPr>
            <a:lvl2pPr marL="609515" indent="0">
              <a:buNone/>
              <a:defRPr sz="3733"/>
            </a:lvl2pPr>
            <a:lvl3pPr marL="1219031" indent="0">
              <a:buNone/>
              <a:defRPr sz="3200"/>
            </a:lvl3pPr>
            <a:lvl4pPr marL="1828546" indent="0">
              <a:buNone/>
              <a:defRPr sz="2667"/>
            </a:lvl4pPr>
            <a:lvl5pPr marL="2438062" indent="0">
              <a:buNone/>
              <a:defRPr sz="2667"/>
            </a:lvl5pPr>
            <a:lvl6pPr marL="3047577" indent="0">
              <a:buNone/>
              <a:defRPr sz="2667"/>
            </a:lvl6pPr>
            <a:lvl7pPr marL="3657093" indent="0">
              <a:buNone/>
              <a:defRPr sz="2667"/>
            </a:lvl7pPr>
            <a:lvl8pPr marL="4266608" indent="0">
              <a:buNone/>
              <a:defRPr sz="2667"/>
            </a:lvl8pPr>
            <a:lvl9pPr marL="4876123" indent="0">
              <a:buNone/>
              <a:defRPr sz="2667"/>
            </a:lvl9pPr>
          </a:lstStyle>
          <a:p>
            <a:r>
              <a:rPr lang="lt-LT"/>
              <a:t>Spustelėkite piktogramą norėdami įtraukti paveikslėlį</a:t>
            </a:r>
          </a:p>
        </p:txBody>
      </p:sp>
      <p:sp>
        <p:nvSpPr>
          <p:cNvPr id="4" name="Teksto vietos rezervavimo ženklas 3"/>
          <p:cNvSpPr>
            <a:spLocks noGrp="1"/>
          </p:cNvSpPr>
          <p:nvPr>
            <p:ph type="body" sz="half" idx="2"/>
          </p:nvPr>
        </p:nvSpPr>
        <p:spPr>
          <a:xfrm>
            <a:off x="2389717" y="5367339"/>
            <a:ext cx="7315200" cy="804863"/>
          </a:xfrm>
        </p:spPr>
        <p:txBody>
          <a:bodyPr/>
          <a:lstStyle>
            <a:lvl1pPr marL="0" indent="0">
              <a:buNone/>
              <a:defRPr sz="1867"/>
            </a:lvl1pPr>
            <a:lvl2pPr marL="609515" indent="0">
              <a:buNone/>
              <a:defRPr sz="1600"/>
            </a:lvl2pPr>
            <a:lvl3pPr marL="1219031" indent="0">
              <a:buNone/>
              <a:defRPr sz="1333"/>
            </a:lvl3pPr>
            <a:lvl4pPr marL="1828546" indent="0">
              <a:buNone/>
              <a:defRPr sz="1200"/>
            </a:lvl4pPr>
            <a:lvl5pPr marL="2438062" indent="0">
              <a:buNone/>
              <a:defRPr sz="1200"/>
            </a:lvl5pPr>
            <a:lvl6pPr marL="3047577" indent="0">
              <a:buNone/>
              <a:defRPr sz="1200"/>
            </a:lvl6pPr>
            <a:lvl7pPr marL="3657093" indent="0">
              <a:buNone/>
              <a:defRPr sz="1200"/>
            </a:lvl7pPr>
            <a:lvl8pPr marL="4266608" indent="0">
              <a:buNone/>
              <a:defRPr sz="1200"/>
            </a:lvl8pPr>
            <a:lvl9pPr marL="4876123" indent="0">
              <a:buNone/>
              <a:defRPr sz="1200"/>
            </a:lvl9pPr>
          </a:lstStyle>
          <a:p>
            <a:pPr lvl="0"/>
            <a:r>
              <a:rPr lang="lt-LT"/>
              <a:t>Redaguokite šablono teksto stilius</a:t>
            </a:r>
          </a:p>
        </p:txBody>
      </p:sp>
      <p:pic>
        <p:nvPicPr>
          <p:cNvPr id="9" name="Picture 8">
            <a:extLst>
              <a:ext uri="{FF2B5EF4-FFF2-40B4-BE49-F238E27FC236}">
                <a16:creationId xmlns:a16="http://schemas.microsoft.com/office/drawing/2014/main" id="{7AD21EC8-412C-6607-487E-3AB50CB671FD}"/>
              </a:ext>
            </a:extLst>
          </p:cNvPr>
          <p:cNvPicPr>
            <a:picLocks noChangeAspect="1"/>
          </p:cNvPicPr>
          <p:nvPr userDrawn="1"/>
        </p:nvPicPr>
        <p:blipFill>
          <a:blip r:embed="rId2"/>
          <a:stretch>
            <a:fillRect/>
          </a:stretch>
        </p:blipFill>
        <p:spPr>
          <a:xfrm>
            <a:off x="9586743" y="5824364"/>
            <a:ext cx="2426402" cy="891175"/>
          </a:xfrm>
          <a:prstGeom prst="rect">
            <a:avLst/>
          </a:prstGeom>
        </p:spPr>
      </p:pic>
      <p:sp>
        <p:nvSpPr>
          <p:cNvPr id="5" name="Skaidrės numerio vietos rezervavimo ženklas 5">
            <a:extLst>
              <a:ext uri="{FF2B5EF4-FFF2-40B4-BE49-F238E27FC236}">
                <a16:creationId xmlns:a16="http://schemas.microsoft.com/office/drawing/2014/main" id="{A0496BFE-2E72-3A2E-B40D-131298EB7E72}"/>
              </a:ext>
            </a:extLst>
          </p:cNvPr>
          <p:cNvSpPr>
            <a:spLocks noGrp="1"/>
          </p:cNvSpPr>
          <p:nvPr>
            <p:ph type="sldNum" sz="quarter" idx="12"/>
          </p:nvPr>
        </p:nvSpPr>
        <p:spPr>
          <a:xfrm>
            <a:off x="320430" y="6350414"/>
            <a:ext cx="2844800" cy="365125"/>
          </a:xfrm>
          <a:prstGeom prst="rect">
            <a:avLst/>
          </a:prstGeom>
        </p:spPr>
        <p:txBody>
          <a:bodyPr/>
          <a:lstStyle>
            <a:lvl1pPr algn="l">
              <a:defRPr sz="1400">
                <a:solidFill>
                  <a:schemeClr val="bg1">
                    <a:lumMod val="50000"/>
                  </a:schemeClr>
                </a:solidFill>
              </a:defRPr>
            </a:lvl1pPr>
          </a:lstStyle>
          <a:p>
            <a:fld id="{09B977D6-D939-4739-B25E-B26B92EDD486}" type="slidenum">
              <a:rPr lang="en-US" smtClean="0"/>
              <a:pPr/>
              <a:t>‹#›</a:t>
            </a:fld>
            <a:endParaRPr lang="en-US" dirty="0"/>
          </a:p>
        </p:txBody>
      </p:sp>
    </p:spTree>
    <p:extLst>
      <p:ext uri="{BB962C8B-B14F-4D97-AF65-F5344CB8AC3E}">
        <p14:creationId xmlns:p14="http://schemas.microsoft.com/office/powerpoint/2010/main" val="1467077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hasCustomPrompt="1"/>
          </p:nvPr>
        </p:nvSpPr>
        <p:spPr/>
        <p:txBody>
          <a:bodyPr/>
          <a:lstStyle>
            <a:lvl1pPr>
              <a:defRPr b="1">
                <a:solidFill>
                  <a:srgbClr val="5D8189"/>
                </a:solidFill>
              </a:defRPr>
            </a:lvl1pPr>
          </a:lstStyle>
          <a:p>
            <a:r>
              <a:rPr lang="lt-LT"/>
              <a:t>Spustelėję redaguokite stilių</a:t>
            </a:r>
          </a:p>
        </p:txBody>
      </p:sp>
      <p:sp>
        <p:nvSpPr>
          <p:cNvPr id="3" name="Vertikalaus teksto vietos rezervavimo ženklas 2"/>
          <p:cNvSpPr>
            <a:spLocks noGrp="1"/>
          </p:cNvSpPr>
          <p:nvPr>
            <p:ph type="body" orient="vert" idx="1" hasCustomPrompt="1"/>
          </p:nvPr>
        </p:nvSpPr>
        <p:spPr>
          <a:xfrm>
            <a:off x="609600" y="1600201"/>
            <a:ext cx="10972800" cy="4224163"/>
          </a:xfrm>
        </p:spPr>
        <p:txBody>
          <a:bodyPr vert="eaVert"/>
          <a:lstStyle>
            <a:lvl1pPr>
              <a:buFontTx/>
              <a:buBlip>
                <a:blip r:embed="rId2"/>
              </a:buBlip>
              <a:defRPr/>
            </a:lvl1pPr>
            <a:lvl2pPr>
              <a:buFontTx/>
              <a:buBlip>
                <a:blip r:embed="rId3"/>
              </a:buBlip>
              <a:defRPr/>
            </a:lvl2pPr>
          </a:lstStyle>
          <a:p>
            <a:pPr lvl="0"/>
            <a:r>
              <a:rPr lang="lt-LT" dirty="0"/>
              <a:t>Redaguokite šablono teksto stilius</a:t>
            </a:r>
          </a:p>
          <a:p>
            <a:pPr lvl="1"/>
            <a:r>
              <a:rPr lang="lt-LT" dirty="0"/>
              <a:t>Antras lygis</a:t>
            </a:r>
          </a:p>
          <a:p>
            <a:pPr lvl="2"/>
            <a:r>
              <a:rPr lang="lt-LT" dirty="0"/>
              <a:t>Trečias lygis</a:t>
            </a:r>
          </a:p>
          <a:p>
            <a:pPr lvl="3"/>
            <a:r>
              <a:rPr lang="lt-LT" dirty="0"/>
              <a:t>Ketvirtas lygis</a:t>
            </a:r>
          </a:p>
          <a:p>
            <a:pPr lvl="4"/>
            <a:r>
              <a:rPr lang="lt-LT" dirty="0"/>
              <a:t>Penktas lygis</a:t>
            </a:r>
          </a:p>
        </p:txBody>
      </p:sp>
      <p:pic>
        <p:nvPicPr>
          <p:cNvPr id="8" name="Picture 7">
            <a:extLst>
              <a:ext uri="{FF2B5EF4-FFF2-40B4-BE49-F238E27FC236}">
                <a16:creationId xmlns:a16="http://schemas.microsoft.com/office/drawing/2014/main" id="{BB4CF00C-28C1-75CF-995B-BE4FD4F07D86}"/>
              </a:ext>
            </a:extLst>
          </p:cNvPr>
          <p:cNvPicPr>
            <a:picLocks noChangeAspect="1"/>
          </p:cNvPicPr>
          <p:nvPr userDrawn="1"/>
        </p:nvPicPr>
        <p:blipFill>
          <a:blip r:embed="rId4"/>
          <a:stretch>
            <a:fillRect/>
          </a:stretch>
        </p:blipFill>
        <p:spPr>
          <a:xfrm>
            <a:off x="9586743" y="5824364"/>
            <a:ext cx="2426402" cy="891175"/>
          </a:xfrm>
          <a:prstGeom prst="rect">
            <a:avLst/>
          </a:prstGeom>
        </p:spPr>
      </p:pic>
      <p:sp>
        <p:nvSpPr>
          <p:cNvPr id="4" name="Skaidrės numerio vietos rezervavimo ženklas 5">
            <a:extLst>
              <a:ext uri="{FF2B5EF4-FFF2-40B4-BE49-F238E27FC236}">
                <a16:creationId xmlns:a16="http://schemas.microsoft.com/office/drawing/2014/main" id="{48E68985-79F5-9A1A-A04E-665C43F0B343}"/>
              </a:ext>
            </a:extLst>
          </p:cNvPr>
          <p:cNvSpPr>
            <a:spLocks noGrp="1"/>
          </p:cNvSpPr>
          <p:nvPr>
            <p:ph type="sldNum" sz="quarter" idx="12"/>
          </p:nvPr>
        </p:nvSpPr>
        <p:spPr>
          <a:xfrm>
            <a:off x="320430" y="6350414"/>
            <a:ext cx="2844800" cy="365125"/>
          </a:xfrm>
          <a:prstGeom prst="rect">
            <a:avLst/>
          </a:prstGeom>
        </p:spPr>
        <p:txBody>
          <a:bodyPr/>
          <a:lstStyle>
            <a:lvl1pPr algn="l">
              <a:defRPr sz="1400">
                <a:solidFill>
                  <a:schemeClr val="bg1">
                    <a:lumMod val="50000"/>
                  </a:schemeClr>
                </a:solidFill>
              </a:defRPr>
            </a:lvl1pPr>
          </a:lstStyle>
          <a:p>
            <a:fld id="{1A9B680D-E98B-4F9C-9D07-67826D3CAD02}" type="slidenum">
              <a:rPr lang="en-US" smtClean="0"/>
              <a:pPr/>
              <a:t>‹#›</a:t>
            </a:fld>
            <a:endParaRPr lang="en-US" dirty="0"/>
          </a:p>
        </p:txBody>
      </p:sp>
    </p:spTree>
    <p:extLst>
      <p:ext uri="{BB962C8B-B14F-4D97-AF65-F5344CB8AC3E}">
        <p14:creationId xmlns:p14="http://schemas.microsoft.com/office/powerpoint/2010/main" val="2796627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hasCustomPrompt="1"/>
          </p:nvPr>
        </p:nvSpPr>
        <p:spPr>
          <a:xfrm>
            <a:off x="8904514" y="477260"/>
            <a:ext cx="2743200" cy="5903479"/>
          </a:xfrm>
        </p:spPr>
        <p:txBody>
          <a:bodyPr vert="eaVert"/>
          <a:lstStyle>
            <a:lvl1pPr>
              <a:defRPr b="1">
                <a:solidFill>
                  <a:srgbClr val="75BDA7"/>
                </a:solidFill>
              </a:defRPr>
            </a:lvl1pPr>
          </a:lstStyle>
          <a:p>
            <a:r>
              <a:rPr lang="lt-LT" dirty="0"/>
              <a:t>Spustelėję redaguokite stilių</a:t>
            </a:r>
          </a:p>
        </p:txBody>
      </p:sp>
      <p:sp>
        <p:nvSpPr>
          <p:cNvPr id="3" name="Vertikalaus teksto vietos rezervavimo ženklas 2"/>
          <p:cNvSpPr>
            <a:spLocks noGrp="1"/>
          </p:cNvSpPr>
          <p:nvPr>
            <p:ph type="body" orient="vert" idx="1" hasCustomPrompt="1"/>
          </p:nvPr>
        </p:nvSpPr>
        <p:spPr>
          <a:xfrm>
            <a:off x="1383474" y="477260"/>
            <a:ext cx="7317839" cy="5903479"/>
          </a:xfrm>
        </p:spPr>
        <p:txBody>
          <a:bodyPr vert="eaVert"/>
          <a:lstStyle>
            <a:lvl1pPr>
              <a:buFontTx/>
              <a:buBlip>
                <a:blip r:embed="rId2"/>
              </a:buBlip>
              <a:defRPr/>
            </a:lvl1pPr>
            <a:lvl2pPr>
              <a:buFontTx/>
              <a:buBlip>
                <a:blip r:embed="rId3"/>
              </a:buBlip>
              <a:defRPr/>
            </a:lvl2pPr>
          </a:lstStyle>
          <a:p>
            <a:pPr lvl="0"/>
            <a:r>
              <a:rPr lang="lt-LT" dirty="0"/>
              <a:t>Redaguokite šablono teksto stilius</a:t>
            </a:r>
          </a:p>
          <a:p>
            <a:pPr lvl="1"/>
            <a:r>
              <a:rPr lang="lt-LT" dirty="0"/>
              <a:t>Antras lygis</a:t>
            </a:r>
          </a:p>
          <a:p>
            <a:pPr lvl="2"/>
            <a:r>
              <a:rPr lang="lt-LT" dirty="0"/>
              <a:t>Trečias lygis</a:t>
            </a:r>
          </a:p>
          <a:p>
            <a:pPr lvl="3"/>
            <a:r>
              <a:rPr lang="lt-LT" dirty="0"/>
              <a:t>Ketvirtas lygis</a:t>
            </a:r>
          </a:p>
          <a:p>
            <a:pPr lvl="4"/>
            <a:r>
              <a:rPr lang="lt-LT" dirty="0"/>
              <a:t>Penktas lygis</a:t>
            </a:r>
          </a:p>
        </p:txBody>
      </p:sp>
      <p:pic>
        <p:nvPicPr>
          <p:cNvPr id="7" name="Picture 6">
            <a:extLst>
              <a:ext uri="{FF2B5EF4-FFF2-40B4-BE49-F238E27FC236}">
                <a16:creationId xmlns:a16="http://schemas.microsoft.com/office/drawing/2014/main" id="{FD09FFE3-6DDF-7A59-E461-E3665BAA9FA4}"/>
              </a:ext>
            </a:extLst>
          </p:cNvPr>
          <p:cNvPicPr>
            <a:picLocks noChangeAspect="1"/>
          </p:cNvPicPr>
          <p:nvPr userDrawn="1"/>
        </p:nvPicPr>
        <p:blipFill>
          <a:blip r:embed="rId4"/>
          <a:stretch>
            <a:fillRect/>
          </a:stretch>
        </p:blipFill>
        <p:spPr>
          <a:xfrm rot="5400000">
            <a:off x="-538288" y="5082157"/>
            <a:ext cx="2426402" cy="891175"/>
          </a:xfrm>
          <a:prstGeom prst="rect">
            <a:avLst/>
          </a:prstGeom>
        </p:spPr>
      </p:pic>
      <p:sp>
        <p:nvSpPr>
          <p:cNvPr id="4" name="Skaidrės numerio vietos rezervavimo ženklas 5">
            <a:extLst>
              <a:ext uri="{FF2B5EF4-FFF2-40B4-BE49-F238E27FC236}">
                <a16:creationId xmlns:a16="http://schemas.microsoft.com/office/drawing/2014/main" id="{293BF7DF-267F-83C1-15E0-6EE7B511BAAE}"/>
              </a:ext>
            </a:extLst>
          </p:cNvPr>
          <p:cNvSpPr>
            <a:spLocks noGrp="1"/>
          </p:cNvSpPr>
          <p:nvPr>
            <p:ph type="sldNum" sz="quarter" idx="12"/>
          </p:nvPr>
        </p:nvSpPr>
        <p:spPr>
          <a:xfrm rot="5400000">
            <a:off x="-1060678" y="1450167"/>
            <a:ext cx="2844800" cy="365125"/>
          </a:xfrm>
          <a:prstGeom prst="rect">
            <a:avLst/>
          </a:prstGeom>
        </p:spPr>
        <p:txBody>
          <a:bodyPr/>
          <a:lstStyle>
            <a:lvl1pPr algn="l">
              <a:defRPr sz="1400">
                <a:solidFill>
                  <a:schemeClr val="bg1">
                    <a:lumMod val="50000"/>
                  </a:schemeClr>
                </a:solidFill>
              </a:defRPr>
            </a:lvl1pPr>
          </a:lstStyle>
          <a:p>
            <a:fld id="{6821C597-B986-41F9-B8DB-8F0352A3E065}" type="slidenum">
              <a:rPr lang="en-US" smtClean="0"/>
              <a:pPr/>
              <a:t>‹#›</a:t>
            </a:fld>
            <a:endParaRPr lang="en-US" dirty="0"/>
          </a:p>
        </p:txBody>
      </p:sp>
    </p:spTree>
    <p:extLst>
      <p:ext uri="{BB962C8B-B14F-4D97-AF65-F5344CB8AC3E}">
        <p14:creationId xmlns:p14="http://schemas.microsoft.com/office/powerpoint/2010/main" val="3232758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4A22BA3-1903-4C45-BDC0-1D900DBD613C}"/>
              </a:ext>
            </a:extLst>
          </p:cNvPr>
          <p:cNvSpPr>
            <a:spLocks noGrp="1"/>
          </p:cNvSpPr>
          <p:nvPr>
            <p:ph type="pic" sz="quarter" idx="11"/>
          </p:nvPr>
        </p:nvSpPr>
        <p:spPr>
          <a:xfrm>
            <a:off x="721924" y="3239156"/>
            <a:ext cx="10748152" cy="2457874"/>
          </a:xfrm>
          <a:custGeom>
            <a:avLst/>
            <a:gdLst>
              <a:gd name="connsiteX0" fmla="*/ 0 w 12192000"/>
              <a:gd name="connsiteY0" fmla="*/ 0 h 2457874"/>
              <a:gd name="connsiteX1" fmla="*/ 12192000 w 12192000"/>
              <a:gd name="connsiteY1" fmla="*/ 0 h 2457874"/>
              <a:gd name="connsiteX2" fmla="*/ 12192000 w 12192000"/>
              <a:gd name="connsiteY2" fmla="*/ 2457874 h 2457874"/>
              <a:gd name="connsiteX3" fmla="*/ 0 w 12192000"/>
              <a:gd name="connsiteY3" fmla="*/ 2457874 h 2457874"/>
            </a:gdLst>
            <a:ahLst/>
            <a:cxnLst>
              <a:cxn ang="0">
                <a:pos x="connsiteX0" y="connsiteY0"/>
              </a:cxn>
              <a:cxn ang="0">
                <a:pos x="connsiteX1" y="connsiteY1"/>
              </a:cxn>
              <a:cxn ang="0">
                <a:pos x="connsiteX2" y="connsiteY2"/>
              </a:cxn>
              <a:cxn ang="0">
                <a:pos x="connsiteX3" y="connsiteY3"/>
              </a:cxn>
            </a:cxnLst>
            <a:rect l="l" t="t" r="r" b="b"/>
            <a:pathLst>
              <a:path w="12192000" h="2457874">
                <a:moveTo>
                  <a:pt x="0" y="0"/>
                </a:moveTo>
                <a:lnTo>
                  <a:pt x="12192000" y="0"/>
                </a:lnTo>
                <a:lnTo>
                  <a:pt x="12192000" y="2457874"/>
                </a:lnTo>
                <a:lnTo>
                  <a:pt x="0" y="2457874"/>
                </a:lnTo>
                <a:close/>
              </a:path>
            </a:pathLst>
          </a:custGeom>
        </p:spPr>
        <p:txBody>
          <a:bodyPr wrap="square" anchor="ctr">
            <a:noAutofit/>
          </a:bodyPr>
          <a:lstStyle>
            <a:lvl1pPr marL="0" indent="0" algn="ctr">
              <a:buNone/>
              <a:defRPr sz="1200"/>
            </a:lvl1pPr>
          </a:lstStyle>
          <a:p>
            <a:endParaRPr lang="en-US"/>
          </a:p>
        </p:txBody>
      </p:sp>
      <p:sp>
        <p:nvSpPr>
          <p:cNvPr id="6" name="Title Placeholder 1">
            <a:extLst>
              <a:ext uri="{FF2B5EF4-FFF2-40B4-BE49-F238E27FC236}">
                <a16:creationId xmlns:a16="http://schemas.microsoft.com/office/drawing/2014/main" id="{43EE25F5-C46E-4FD7-B6EE-CB43BDA07E1F}"/>
              </a:ext>
            </a:extLst>
          </p:cNvPr>
          <p:cNvSpPr>
            <a:spLocks noGrp="1"/>
          </p:cNvSpPr>
          <p:nvPr>
            <p:ph type="title"/>
          </p:nvPr>
        </p:nvSpPr>
        <p:spPr>
          <a:xfrm>
            <a:off x="635000" y="527905"/>
            <a:ext cx="10922000" cy="502749"/>
          </a:xfrm>
          <a:prstGeom prst="rect">
            <a:avLst/>
          </a:prstGeom>
        </p:spPr>
        <p:txBody>
          <a:bodyPr vert="horz" lIns="91440" tIns="45720" rIns="91440" bIns="45720" rtlCol="0" anchor="ctr">
            <a:noAutofit/>
          </a:bodyPr>
          <a:lstStyle/>
          <a:p>
            <a:r>
              <a:rPr lang="en-US" dirty="0"/>
              <a:t>Click to edit Master title style</a:t>
            </a:r>
          </a:p>
        </p:txBody>
      </p:sp>
      <p:sp>
        <p:nvSpPr>
          <p:cNvPr id="7" name="Text Placeholder 2">
            <a:extLst>
              <a:ext uri="{FF2B5EF4-FFF2-40B4-BE49-F238E27FC236}">
                <a16:creationId xmlns:a16="http://schemas.microsoft.com/office/drawing/2014/main" id="{770509D4-D669-45CC-BAC5-7768BE9C14DD}"/>
              </a:ext>
            </a:extLst>
          </p:cNvPr>
          <p:cNvSpPr>
            <a:spLocks noGrp="1"/>
          </p:cNvSpPr>
          <p:nvPr>
            <p:ph idx="1" hasCustomPrompt="1"/>
          </p:nvPr>
        </p:nvSpPr>
        <p:spPr>
          <a:xfrm>
            <a:off x="635000" y="1612897"/>
            <a:ext cx="10922000" cy="310906"/>
          </a:xfrm>
          <a:prstGeom prst="rect">
            <a:avLst/>
          </a:prstGeom>
        </p:spPr>
        <p:txBody>
          <a:bodyPr vert="horz" lIns="91440" tIns="45720" rIns="91440" bIns="45720" rtlCol="0">
            <a:noAutofit/>
          </a:bodyPr>
          <a:lstStyle>
            <a:lvl1pPr>
              <a:buFontTx/>
              <a:buBlip>
                <a:blip r:embed="rId2"/>
              </a:buBlip>
              <a:defRPr sz="3200"/>
            </a:lvl1pPr>
          </a:lstStyle>
          <a:p>
            <a:pPr lvl="0"/>
            <a:r>
              <a:rPr lang="en-US" dirty="0"/>
              <a:t>Click to edit Master text styles lorem ipsum dolor sit </a:t>
            </a:r>
            <a:r>
              <a:rPr lang="en-US" dirty="0" err="1"/>
              <a:t>amet</a:t>
            </a:r>
            <a:r>
              <a:rPr lang="en-US" dirty="0"/>
              <a:t>.</a:t>
            </a:r>
          </a:p>
        </p:txBody>
      </p:sp>
      <p:pic>
        <p:nvPicPr>
          <p:cNvPr id="3" name="Picture 2">
            <a:extLst>
              <a:ext uri="{FF2B5EF4-FFF2-40B4-BE49-F238E27FC236}">
                <a16:creationId xmlns:a16="http://schemas.microsoft.com/office/drawing/2014/main" id="{022E399C-2253-078F-E8A0-EE947A1D8C08}"/>
              </a:ext>
            </a:extLst>
          </p:cNvPr>
          <p:cNvPicPr>
            <a:picLocks noChangeAspect="1"/>
          </p:cNvPicPr>
          <p:nvPr userDrawn="1"/>
        </p:nvPicPr>
        <p:blipFill>
          <a:blip r:embed="rId3"/>
          <a:stretch>
            <a:fillRect/>
          </a:stretch>
        </p:blipFill>
        <p:spPr>
          <a:xfrm>
            <a:off x="9586743" y="5824364"/>
            <a:ext cx="2426402" cy="891175"/>
          </a:xfrm>
          <a:prstGeom prst="rect">
            <a:avLst/>
          </a:prstGeom>
        </p:spPr>
      </p:pic>
      <p:sp>
        <p:nvSpPr>
          <p:cNvPr id="2" name="Skaidrės numerio vietos rezervavimo ženklas 5">
            <a:extLst>
              <a:ext uri="{FF2B5EF4-FFF2-40B4-BE49-F238E27FC236}">
                <a16:creationId xmlns:a16="http://schemas.microsoft.com/office/drawing/2014/main" id="{BD957CD0-6CD8-FF7B-3453-EDCD81EAF995}"/>
              </a:ext>
            </a:extLst>
          </p:cNvPr>
          <p:cNvSpPr>
            <a:spLocks noGrp="1"/>
          </p:cNvSpPr>
          <p:nvPr>
            <p:ph type="sldNum" sz="quarter" idx="12"/>
          </p:nvPr>
        </p:nvSpPr>
        <p:spPr>
          <a:xfrm>
            <a:off x="320430" y="6350414"/>
            <a:ext cx="2844800" cy="365125"/>
          </a:xfrm>
          <a:prstGeom prst="rect">
            <a:avLst/>
          </a:prstGeom>
        </p:spPr>
        <p:txBody>
          <a:bodyPr/>
          <a:lstStyle>
            <a:lvl1pPr algn="l">
              <a:defRPr sz="1400">
                <a:solidFill>
                  <a:schemeClr val="bg1">
                    <a:lumMod val="50000"/>
                  </a:schemeClr>
                </a:solidFill>
              </a:defRPr>
            </a:lvl1pPr>
          </a:lstStyle>
          <a:p>
            <a:fld id="{FC1BCFAC-E8BC-4050-9738-9223C99EBD79}" type="slidenum">
              <a:rPr lang="en-US" smtClean="0"/>
              <a:pPr/>
              <a:t>‹#›</a:t>
            </a:fld>
            <a:endParaRPr lang="en-US" dirty="0"/>
          </a:p>
        </p:txBody>
      </p:sp>
    </p:spTree>
    <p:extLst>
      <p:ext uri="{BB962C8B-B14F-4D97-AF65-F5344CB8AC3E}">
        <p14:creationId xmlns:p14="http://schemas.microsoft.com/office/powerpoint/2010/main" val="25553005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9_Full Image without Header &amp; Footer">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87B19901-3DC4-4C7A-A59D-4D6673BC4542}"/>
              </a:ext>
            </a:extLst>
          </p:cNvPr>
          <p:cNvSpPr>
            <a:spLocks noGrp="1"/>
          </p:cNvSpPr>
          <p:nvPr>
            <p:ph type="pic" sz="quarter" idx="14"/>
          </p:nvPr>
        </p:nvSpPr>
        <p:spPr>
          <a:xfrm>
            <a:off x="3683000" y="745396"/>
            <a:ext cx="2438400" cy="2385154"/>
          </a:xfrm>
          <a:prstGeom prst="roundRect">
            <a:avLst>
              <a:gd name="adj" fmla="val 50000"/>
            </a:avLst>
          </a:prstGeom>
        </p:spPr>
        <p:txBody>
          <a:bodyPr anchor="ctr"/>
          <a:lstStyle>
            <a:lvl1pPr algn="ctr">
              <a:defRPr/>
            </a:lvl1pPr>
          </a:lstStyle>
          <a:p>
            <a:endParaRPr lang="en-US"/>
          </a:p>
        </p:txBody>
      </p:sp>
      <p:sp>
        <p:nvSpPr>
          <p:cNvPr id="7" name="Picture Placeholder 3">
            <a:extLst>
              <a:ext uri="{FF2B5EF4-FFF2-40B4-BE49-F238E27FC236}">
                <a16:creationId xmlns:a16="http://schemas.microsoft.com/office/drawing/2014/main" id="{34C70E0E-FF45-470E-8788-FE6E61660974}"/>
              </a:ext>
            </a:extLst>
          </p:cNvPr>
          <p:cNvSpPr>
            <a:spLocks noGrp="1"/>
          </p:cNvSpPr>
          <p:nvPr>
            <p:ph type="pic" sz="quarter" idx="16"/>
          </p:nvPr>
        </p:nvSpPr>
        <p:spPr>
          <a:xfrm>
            <a:off x="6273800" y="745396"/>
            <a:ext cx="2438400" cy="2385154"/>
          </a:xfrm>
          <a:prstGeom prst="roundRect">
            <a:avLst>
              <a:gd name="adj" fmla="val 50000"/>
            </a:avLst>
          </a:prstGeom>
        </p:spPr>
        <p:txBody>
          <a:bodyPr anchor="ctr"/>
          <a:lstStyle>
            <a:lvl1pPr algn="ctr">
              <a:defRPr/>
            </a:lvl1pPr>
          </a:lstStyle>
          <a:p>
            <a:endParaRPr lang="en-US"/>
          </a:p>
        </p:txBody>
      </p:sp>
      <p:sp>
        <p:nvSpPr>
          <p:cNvPr id="8" name="Picture Placeholder 3">
            <a:extLst>
              <a:ext uri="{FF2B5EF4-FFF2-40B4-BE49-F238E27FC236}">
                <a16:creationId xmlns:a16="http://schemas.microsoft.com/office/drawing/2014/main" id="{85D8B3F6-A333-4D6A-A6D9-FEC9669E6C66}"/>
              </a:ext>
            </a:extLst>
          </p:cNvPr>
          <p:cNvSpPr>
            <a:spLocks noGrp="1"/>
          </p:cNvSpPr>
          <p:nvPr>
            <p:ph type="pic" sz="quarter" idx="18"/>
          </p:nvPr>
        </p:nvSpPr>
        <p:spPr>
          <a:xfrm>
            <a:off x="8864600" y="745396"/>
            <a:ext cx="2438400" cy="2385154"/>
          </a:xfrm>
          <a:prstGeom prst="roundRect">
            <a:avLst>
              <a:gd name="adj" fmla="val 50000"/>
            </a:avLst>
          </a:prstGeom>
        </p:spPr>
        <p:txBody>
          <a:bodyPr anchor="ctr"/>
          <a:lstStyle>
            <a:lvl1pPr algn="ctr">
              <a:defRPr/>
            </a:lvl1pPr>
          </a:lstStyle>
          <a:p>
            <a:endParaRPr lang="en-US"/>
          </a:p>
        </p:txBody>
      </p:sp>
      <p:sp>
        <p:nvSpPr>
          <p:cNvPr id="9" name="Picture Placeholder 3">
            <a:extLst>
              <a:ext uri="{FF2B5EF4-FFF2-40B4-BE49-F238E27FC236}">
                <a16:creationId xmlns:a16="http://schemas.microsoft.com/office/drawing/2014/main" id="{FCC515F6-0634-4A5F-ABE5-5C4BC59ADF48}"/>
              </a:ext>
            </a:extLst>
          </p:cNvPr>
          <p:cNvSpPr>
            <a:spLocks noGrp="1"/>
          </p:cNvSpPr>
          <p:nvPr>
            <p:ph type="pic" sz="quarter" idx="19"/>
          </p:nvPr>
        </p:nvSpPr>
        <p:spPr>
          <a:xfrm>
            <a:off x="3683000" y="3282950"/>
            <a:ext cx="2438400" cy="2385154"/>
          </a:xfrm>
          <a:prstGeom prst="roundRect">
            <a:avLst>
              <a:gd name="adj" fmla="val 50000"/>
            </a:avLst>
          </a:prstGeom>
        </p:spPr>
        <p:txBody>
          <a:bodyPr anchor="ctr"/>
          <a:lstStyle>
            <a:lvl1pPr algn="ctr">
              <a:defRPr/>
            </a:lvl1pPr>
          </a:lstStyle>
          <a:p>
            <a:endParaRPr lang="en-US"/>
          </a:p>
        </p:txBody>
      </p:sp>
      <p:sp>
        <p:nvSpPr>
          <p:cNvPr id="10" name="Picture Placeholder 3">
            <a:extLst>
              <a:ext uri="{FF2B5EF4-FFF2-40B4-BE49-F238E27FC236}">
                <a16:creationId xmlns:a16="http://schemas.microsoft.com/office/drawing/2014/main" id="{38C0726A-94C6-4672-8E06-D9997BECCB1E}"/>
              </a:ext>
            </a:extLst>
          </p:cNvPr>
          <p:cNvSpPr>
            <a:spLocks noGrp="1"/>
          </p:cNvSpPr>
          <p:nvPr>
            <p:ph type="pic" sz="quarter" idx="20"/>
          </p:nvPr>
        </p:nvSpPr>
        <p:spPr>
          <a:xfrm>
            <a:off x="6273800" y="3282950"/>
            <a:ext cx="2438400" cy="2385154"/>
          </a:xfrm>
          <a:prstGeom prst="roundRect">
            <a:avLst>
              <a:gd name="adj" fmla="val 50000"/>
            </a:avLst>
          </a:prstGeom>
        </p:spPr>
        <p:txBody>
          <a:bodyPr anchor="ctr"/>
          <a:lstStyle>
            <a:lvl1pPr algn="ctr">
              <a:defRPr/>
            </a:lvl1pPr>
          </a:lstStyle>
          <a:p>
            <a:endParaRPr lang="en-US"/>
          </a:p>
        </p:txBody>
      </p:sp>
      <p:sp>
        <p:nvSpPr>
          <p:cNvPr id="11" name="Picture Placeholder 3">
            <a:extLst>
              <a:ext uri="{FF2B5EF4-FFF2-40B4-BE49-F238E27FC236}">
                <a16:creationId xmlns:a16="http://schemas.microsoft.com/office/drawing/2014/main" id="{248678CE-0875-4B1A-8BF0-CE3733B4E267}"/>
              </a:ext>
            </a:extLst>
          </p:cNvPr>
          <p:cNvSpPr>
            <a:spLocks noGrp="1"/>
          </p:cNvSpPr>
          <p:nvPr>
            <p:ph type="pic" sz="quarter" idx="21"/>
          </p:nvPr>
        </p:nvSpPr>
        <p:spPr>
          <a:xfrm>
            <a:off x="8864600" y="3282950"/>
            <a:ext cx="2438400" cy="2385154"/>
          </a:xfrm>
          <a:prstGeom prst="roundRect">
            <a:avLst>
              <a:gd name="adj" fmla="val 50000"/>
            </a:avLst>
          </a:prstGeom>
        </p:spPr>
        <p:txBody>
          <a:bodyPr anchor="ctr"/>
          <a:lstStyle>
            <a:lvl1pPr algn="ctr">
              <a:defRPr/>
            </a:lvl1pPr>
          </a:lstStyle>
          <a:p>
            <a:endParaRPr lang="en-US"/>
          </a:p>
        </p:txBody>
      </p:sp>
      <p:pic>
        <p:nvPicPr>
          <p:cNvPr id="3" name="Picture 2">
            <a:extLst>
              <a:ext uri="{FF2B5EF4-FFF2-40B4-BE49-F238E27FC236}">
                <a16:creationId xmlns:a16="http://schemas.microsoft.com/office/drawing/2014/main" id="{2A74351E-F11F-5F26-D2D6-9623C869B460}"/>
              </a:ext>
            </a:extLst>
          </p:cNvPr>
          <p:cNvPicPr>
            <a:picLocks noChangeAspect="1"/>
          </p:cNvPicPr>
          <p:nvPr userDrawn="1"/>
        </p:nvPicPr>
        <p:blipFill>
          <a:blip r:embed="rId2"/>
          <a:stretch>
            <a:fillRect/>
          </a:stretch>
        </p:blipFill>
        <p:spPr>
          <a:xfrm>
            <a:off x="9586743" y="5824364"/>
            <a:ext cx="2426402" cy="891175"/>
          </a:xfrm>
          <a:prstGeom prst="rect">
            <a:avLst/>
          </a:prstGeom>
        </p:spPr>
      </p:pic>
      <p:sp>
        <p:nvSpPr>
          <p:cNvPr id="2" name="Skaidrės numerio vietos rezervavimo ženklas 5">
            <a:extLst>
              <a:ext uri="{FF2B5EF4-FFF2-40B4-BE49-F238E27FC236}">
                <a16:creationId xmlns:a16="http://schemas.microsoft.com/office/drawing/2014/main" id="{62388777-0092-8BFF-843E-89164C76A714}"/>
              </a:ext>
            </a:extLst>
          </p:cNvPr>
          <p:cNvSpPr>
            <a:spLocks noGrp="1"/>
          </p:cNvSpPr>
          <p:nvPr>
            <p:ph type="sldNum" sz="quarter" idx="12"/>
          </p:nvPr>
        </p:nvSpPr>
        <p:spPr>
          <a:xfrm>
            <a:off x="320430" y="6350414"/>
            <a:ext cx="2844800" cy="365125"/>
          </a:xfrm>
          <a:prstGeom prst="rect">
            <a:avLst/>
          </a:prstGeom>
        </p:spPr>
        <p:txBody>
          <a:bodyPr/>
          <a:lstStyle>
            <a:lvl1pPr algn="l">
              <a:defRPr sz="1400">
                <a:solidFill>
                  <a:schemeClr val="bg1">
                    <a:lumMod val="50000"/>
                  </a:schemeClr>
                </a:solidFill>
              </a:defRPr>
            </a:lvl1pPr>
          </a:lstStyle>
          <a:p>
            <a:fld id="{0E6ACA25-7B97-47E3-B07C-5FA9C23A7E2D}" type="slidenum">
              <a:rPr lang="en-US" smtClean="0"/>
              <a:pPr/>
              <a:t>‹#›</a:t>
            </a:fld>
            <a:endParaRPr lang="en-US" dirty="0"/>
          </a:p>
        </p:txBody>
      </p:sp>
    </p:spTree>
    <p:extLst>
      <p:ext uri="{BB962C8B-B14F-4D97-AF65-F5344CB8AC3E}">
        <p14:creationId xmlns:p14="http://schemas.microsoft.com/office/powerpoint/2010/main" val="29367995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Full Image without Header &amp; Foot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6FA771-A707-4BD2-BC76-E681A584ABD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AFD3D88-1F61-2585-1A4E-1BE5763476E7}"/>
              </a:ext>
            </a:extLst>
          </p:cNvPr>
          <p:cNvPicPr>
            <a:picLocks noChangeAspect="1"/>
          </p:cNvPicPr>
          <p:nvPr userDrawn="1"/>
        </p:nvPicPr>
        <p:blipFill>
          <a:blip r:embed="rId2"/>
          <a:stretch>
            <a:fillRect/>
          </a:stretch>
        </p:blipFill>
        <p:spPr>
          <a:xfrm>
            <a:off x="9586743" y="5824364"/>
            <a:ext cx="2426402" cy="891175"/>
          </a:xfrm>
          <a:prstGeom prst="rect">
            <a:avLst/>
          </a:prstGeom>
        </p:spPr>
      </p:pic>
      <p:sp>
        <p:nvSpPr>
          <p:cNvPr id="2" name="Skaidrės numerio vietos rezervavimo ženklas 5">
            <a:extLst>
              <a:ext uri="{FF2B5EF4-FFF2-40B4-BE49-F238E27FC236}">
                <a16:creationId xmlns:a16="http://schemas.microsoft.com/office/drawing/2014/main" id="{85B6AEA0-C16B-F7E1-553C-B90BDE9E1CBE}"/>
              </a:ext>
            </a:extLst>
          </p:cNvPr>
          <p:cNvSpPr>
            <a:spLocks noGrp="1"/>
          </p:cNvSpPr>
          <p:nvPr>
            <p:ph type="sldNum" sz="quarter" idx="12"/>
          </p:nvPr>
        </p:nvSpPr>
        <p:spPr>
          <a:xfrm>
            <a:off x="320430" y="6350414"/>
            <a:ext cx="2844800" cy="365125"/>
          </a:xfrm>
          <a:prstGeom prst="rect">
            <a:avLst/>
          </a:prstGeom>
        </p:spPr>
        <p:txBody>
          <a:bodyPr/>
          <a:lstStyle>
            <a:lvl1pPr algn="l">
              <a:defRPr sz="1400">
                <a:solidFill>
                  <a:schemeClr val="bg1">
                    <a:lumMod val="50000"/>
                  </a:schemeClr>
                </a:solidFill>
              </a:defRPr>
            </a:lvl1pPr>
          </a:lstStyle>
          <a:p>
            <a:fld id="{206E57AB-C0BA-4B74-95C5-B1842BA15017}" type="slidenum">
              <a:rPr lang="en-US" smtClean="0"/>
              <a:pPr/>
              <a:t>‹#›</a:t>
            </a:fld>
            <a:endParaRPr lang="en-US" dirty="0"/>
          </a:p>
        </p:txBody>
      </p:sp>
    </p:spTree>
    <p:extLst>
      <p:ext uri="{BB962C8B-B14F-4D97-AF65-F5344CB8AC3E}">
        <p14:creationId xmlns:p14="http://schemas.microsoft.com/office/powerpoint/2010/main" val="31472692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Full Image without Header &amp; Footer">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p:spPr>
        <p:txBody>
          <a:bodyPr anchor="ctr">
            <a:normAutofit/>
          </a:bodyPr>
          <a:lstStyle>
            <a:lvl1pPr marL="0" indent="0" algn="ctr">
              <a:buNone/>
              <a:defRPr sz="1200"/>
            </a:lvl1pPr>
          </a:lstStyle>
          <a:p>
            <a:endParaRPr lang="en-US"/>
          </a:p>
        </p:txBody>
      </p:sp>
      <p:pic>
        <p:nvPicPr>
          <p:cNvPr id="4" name="Picture 3">
            <a:extLst>
              <a:ext uri="{FF2B5EF4-FFF2-40B4-BE49-F238E27FC236}">
                <a16:creationId xmlns:a16="http://schemas.microsoft.com/office/drawing/2014/main" id="{927AB4A2-40EE-7006-31EF-BBB09C293219}"/>
              </a:ext>
            </a:extLst>
          </p:cNvPr>
          <p:cNvPicPr>
            <a:picLocks noChangeAspect="1"/>
          </p:cNvPicPr>
          <p:nvPr userDrawn="1"/>
        </p:nvPicPr>
        <p:blipFill>
          <a:blip r:embed="rId2"/>
          <a:stretch>
            <a:fillRect/>
          </a:stretch>
        </p:blipFill>
        <p:spPr>
          <a:xfrm>
            <a:off x="9586743" y="5824364"/>
            <a:ext cx="2426402" cy="891175"/>
          </a:xfrm>
          <a:prstGeom prst="rect">
            <a:avLst/>
          </a:prstGeom>
        </p:spPr>
      </p:pic>
      <p:sp>
        <p:nvSpPr>
          <p:cNvPr id="2" name="Skaidrės numerio vietos rezervavimo ženklas 5">
            <a:extLst>
              <a:ext uri="{FF2B5EF4-FFF2-40B4-BE49-F238E27FC236}">
                <a16:creationId xmlns:a16="http://schemas.microsoft.com/office/drawing/2014/main" id="{D45594B7-8E05-A179-20CB-ED369FD29405}"/>
              </a:ext>
            </a:extLst>
          </p:cNvPr>
          <p:cNvSpPr>
            <a:spLocks noGrp="1"/>
          </p:cNvSpPr>
          <p:nvPr>
            <p:ph type="sldNum" sz="quarter" idx="12"/>
          </p:nvPr>
        </p:nvSpPr>
        <p:spPr>
          <a:xfrm>
            <a:off x="320430" y="6350414"/>
            <a:ext cx="2844800" cy="365125"/>
          </a:xfrm>
          <a:prstGeom prst="rect">
            <a:avLst/>
          </a:prstGeom>
        </p:spPr>
        <p:txBody>
          <a:bodyPr/>
          <a:lstStyle>
            <a:lvl1pPr algn="l">
              <a:defRPr sz="1400">
                <a:solidFill>
                  <a:schemeClr val="bg1">
                    <a:lumMod val="50000"/>
                  </a:schemeClr>
                </a:solidFill>
              </a:defRPr>
            </a:lvl1pPr>
          </a:lstStyle>
          <a:p>
            <a:fld id="{A9B0276E-2F22-409B-87D5-ABCF2F3C24A6}" type="slidenum">
              <a:rPr lang="en-US" smtClean="0"/>
              <a:pPr/>
              <a:t>‹#›</a:t>
            </a:fld>
            <a:endParaRPr lang="en-US" dirty="0"/>
          </a:p>
        </p:txBody>
      </p:sp>
    </p:spTree>
    <p:extLst>
      <p:ext uri="{BB962C8B-B14F-4D97-AF65-F5344CB8AC3E}">
        <p14:creationId xmlns:p14="http://schemas.microsoft.com/office/powerpoint/2010/main" val="17478093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9_Full Image without Header &amp; Foot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E0F5857-D25A-43A6-A08B-1B5B62BE87D1}"/>
              </a:ext>
            </a:extLst>
          </p:cNvPr>
          <p:cNvSpPr>
            <a:spLocks noGrp="1"/>
          </p:cNvSpPr>
          <p:nvPr>
            <p:ph type="pic" sz="quarter" idx="1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txBody>
          <a:bodyPr wrap="square" anchor="ctr">
            <a:noAutofit/>
          </a:bodyPr>
          <a:lstStyle>
            <a:lvl1pPr marL="0" indent="0" algn="ctr">
              <a:buNone/>
              <a:defRPr sz="1200"/>
            </a:lvl1pPr>
          </a:lstStyle>
          <a:p>
            <a:endParaRPr lang="en-US"/>
          </a:p>
        </p:txBody>
      </p:sp>
      <p:pic>
        <p:nvPicPr>
          <p:cNvPr id="3" name="Picture 2">
            <a:extLst>
              <a:ext uri="{FF2B5EF4-FFF2-40B4-BE49-F238E27FC236}">
                <a16:creationId xmlns:a16="http://schemas.microsoft.com/office/drawing/2014/main" id="{230400DF-5954-C997-0A10-2DC54A975F83}"/>
              </a:ext>
            </a:extLst>
          </p:cNvPr>
          <p:cNvPicPr>
            <a:picLocks noChangeAspect="1"/>
          </p:cNvPicPr>
          <p:nvPr userDrawn="1"/>
        </p:nvPicPr>
        <p:blipFill>
          <a:blip r:embed="rId2"/>
          <a:stretch>
            <a:fillRect/>
          </a:stretch>
        </p:blipFill>
        <p:spPr>
          <a:xfrm>
            <a:off x="9586743" y="5824364"/>
            <a:ext cx="2426402" cy="891175"/>
          </a:xfrm>
          <a:prstGeom prst="rect">
            <a:avLst/>
          </a:prstGeom>
        </p:spPr>
      </p:pic>
      <p:sp>
        <p:nvSpPr>
          <p:cNvPr id="2" name="Skaidrės numerio vietos rezervavimo ženklas 5">
            <a:extLst>
              <a:ext uri="{FF2B5EF4-FFF2-40B4-BE49-F238E27FC236}">
                <a16:creationId xmlns:a16="http://schemas.microsoft.com/office/drawing/2014/main" id="{31DB18AA-864F-E69C-59D6-525B609C12C7}"/>
              </a:ext>
            </a:extLst>
          </p:cNvPr>
          <p:cNvSpPr>
            <a:spLocks noGrp="1"/>
          </p:cNvSpPr>
          <p:nvPr>
            <p:ph type="sldNum" sz="quarter" idx="12"/>
          </p:nvPr>
        </p:nvSpPr>
        <p:spPr>
          <a:xfrm>
            <a:off x="320430" y="6350414"/>
            <a:ext cx="2844800" cy="365125"/>
          </a:xfrm>
          <a:prstGeom prst="rect">
            <a:avLst/>
          </a:prstGeom>
        </p:spPr>
        <p:txBody>
          <a:bodyPr/>
          <a:lstStyle>
            <a:lvl1pPr algn="l">
              <a:defRPr sz="1400">
                <a:solidFill>
                  <a:schemeClr val="bg1">
                    <a:lumMod val="50000"/>
                  </a:schemeClr>
                </a:solidFill>
              </a:defRPr>
            </a:lvl1pPr>
          </a:lstStyle>
          <a:p>
            <a:fld id="{1C8FC9D1-E307-44A1-86B7-028C13E36AFE}" type="slidenum">
              <a:rPr lang="en-US" smtClean="0"/>
              <a:pPr/>
              <a:t>‹#›</a:t>
            </a:fld>
            <a:endParaRPr lang="en-US" dirty="0"/>
          </a:p>
        </p:txBody>
      </p:sp>
    </p:spTree>
    <p:extLst>
      <p:ext uri="{BB962C8B-B14F-4D97-AF65-F5344CB8AC3E}">
        <p14:creationId xmlns:p14="http://schemas.microsoft.com/office/powerpoint/2010/main" val="12117482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609600" y="274639"/>
            <a:ext cx="10972800" cy="1143000"/>
          </a:xfrm>
          <a:prstGeom prst="rect">
            <a:avLst/>
          </a:prstGeom>
        </p:spPr>
        <p:txBody>
          <a:bodyPr vert="horz" lIns="91430" tIns="45715" rIns="91430" bIns="45715" rtlCol="0" anchor="ctr">
            <a:normAutofit/>
          </a:bodyPr>
          <a:lstStyle/>
          <a:p>
            <a:r>
              <a:rPr lang="lt-LT" dirty="0"/>
              <a:t>Spustelėję redag. ruoš. pavad. stilių</a:t>
            </a:r>
          </a:p>
        </p:txBody>
      </p:sp>
      <p:sp>
        <p:nvSpPr>
          <p:cNvPr id="3" name="Teksto vietos rezervavimo ženklas 2"/>
          <p:cNvSpPr>
            <a:spLocks noGrp="1"/>
          </p:cNvSpPr>
          <p:nvPr>
            <p:ph type="body" idx="1"/>
          </p:nvPr>
        </p:nvSpPr>
        <p:spPr>
          <a:xfrm>
            <a:off x="609600" y="1600201"/>
            <a:ext cx="10972800" cy="4525963"/>
          </a:xfrm>
          <a:prstGeom prst="rect">
            <a:avLst/>
          </a:prstGeom>
        </p:spPr>
        <p:txBody>
          <a:bodyPr vert="horz" lIns="91430" tIns="45715" rIns="91430" bIns="45715" rtlCol="0">
            <a:normAutofit/>
          </a:bodyPr>
          <a:lstStyle/>
          <a:p>
            <a:pPr lvl="0"/>
            <a:r>
              <a:rPr lang="lt-LT" dirty="0"/>
              <a:t>Spustelėję redag.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sp>
        <p:nvSpPr>
          <p:cNvPr id="4" name="Datos vietos rezervavimo ženklas 3"/>
          <p:cNvSpPr>
            <a:spLocks noGrp="1"/>
          </p:cNvSpPr>
          <p:nvPr>
            <p:ph type="dt" sz="half" idx="2"/>
          </p:nvPr>
        </p:nvSpPr>
        <p:spPr>
          <a:xfrm>
            <a:off x="609600" y="6356352"/>
            <a:ext cx="2844800" cy="365125"/>
          </a:xfrm>
          <a:prstGeom prst="rect">
            <a:avLst/>
          </a:prstGeom>
        </p:spPr>
        <p:txBody>
          <a:bodyPr vert="horz" lIns="91430" tIns="45715" rIns="91430" bIns="45715" rtlCol="0" anchor="ctr"/>
          <a:lstStyle>
            <a:lvl1pPr algn="l">
              <a:defRPr sz="1600">
                <a:solidFill>
                  <a:schemeClr val="tx1">
                    <a:tint val="75000"/>
                  </a:schemeClr>
                </a:solidFill>
              </a:defRPr>
            </a:lvl1pPr>
          </a:lstStyle>
          <a:p>
            <a:endParaRPr lang="lt-LT">
              <a:solidFill>
                <a:srgbClr val="000000">
                  <a:tint val="75000"/>
                </a:srgbClr>
              </a:solidFill>
            </a:endParaRPr>
          </a:p>
        </p:txBody>
      </p:sp>
      <p:sp>
        <p:nvSpPr>
          <p:cNvPr id="5" name="Poraštės vietos rezervavimo ženklas 4"/>
          <p:cNvSpPr>
            <a:spLocks noGrp="1"/>
          </p:cNvSpPr>
          <p:nvPr>
            <p:ph type="ftr" sz="quarter" idx="3"/>
          </p:nvPr>
        </p:nvSpPr>
        <p:spPr>
          <a:xfrm>
            <a:off x="4165600" y="6356352"/>
            <a:ext cx="3860800" cy="365125"/>
          </a:xfrm>
          <a:prstGeom prst="rect">
            <a:avLst/>
          </a:prstGeom>
        </p:spPr>
        <p:txBody>
          <a:bodyPr vert="horz" lIns="91430" tIns="45715" rIns="91430" bIns="45715" rtlCol="0" anchor="ctr"/>
          <a:lstStyle>
            <a:lvl1pPr algn="ctr">
              <a:defRPr sz="1600">
                <a:solidFill>
                  <a:schemeClr val="tx1">
                    <a:tint val="75000"/>
                  </a:schemeClr>
                </a:solidFill>
              </a:defRPr>
            </a:lvl1pPr>
          </a:lstStyle>
          <a:p>
            <a:endParaRPr lang="en-US"/>
          </a:p>
        </p:txBody>
      </p:sp>
      <p:sp>
        <p:nvSpPr>
          <p:cNvPr id="6" name="Skaidrės numerio vietos rezervavimo ženklas 5">
            <a:extLst>
              <a:ext uri="{FF2B5EF4-FFF2-40B4-BE49-F238E27FC236}">
                <a16:creationId xmlns:a16="http://schemas.microsoft.com/office/drawing/2014/main" id="{B8173529-07A5-8AB0-2A22-5245157B03E3}"/>
              </a:ext>
            </a:extLst>
          </p:cNvPr>
          <p:cNvSpPr>
            <a:spLocks noGrp="1"/>
          </p:cNvSpPr>
          <p:nvPr>
            <p:ph type="sldNum" sz="quarter" idx="4"/>
          </p:nvPr>
        </p:nvSpPr>
        <p:spPr>
          <a:xfrm>
            <a:off x="8737600" y="6356352"/>
            <a:ext cx="2844800" cy="365125"/>
          </a:xfrm>
          <a:prstGeom prst="rect">
            <a:avLst/>
          </a:prstGeom>
        </p:spPr>
        <p:txBody>
          <a:bodyPr anchor="ctr"/>
          <a:lstStyle>
            <a:lvl1pPr algn="r">
              <a:defRPr sz="1200">
                <a:solidFill>
                  <a:schemeClr val="bg1">
                    <a:lumMod val="50000"/>
                  </a:schemeClr>
                </a:solidFill>
              </a:defRPr>
            </a:lvl1pPr>
          </a:lstStyle>
          <a:p>
            <a:fld id="{EDD18E5A-255E-46A1-9B45-839E75E9D10E}" type="slidenum">
              <a:rPr lang="en-US" smtClean="0"/>
              <a:pPr/>
              <a:t>‹#›</a:t>
            </a:fld>
            <a:endParaRPr lang="en-US" dirty="0"/>
          </a:p>
        </p:txBody>
      </p:sp>
    </p:spTree>
    <p:extLst>
      <p:ext uri="{BB962C8B-B14F-4D97-AF65-F5344CB8AC3E}">
        <p14:creationId xmlns:p14="http://schemas.microsoft.com/office/powerpoint/2010/main" val="3377748351"/>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10" r:id="rId12"/>
    <p:sldLayoutId id="2147483766" r:id="rId13"/>
    <p:sldLayoutId id="2147483731" r:id="rId14"/>
    <p:sldLayoutId id="2147483728" r:id="rId15"/>
    <p:sldLayoutId id="2147483812" r:id="rId16"/>
  </p:sldLayoutIdLst>
  <p:hf hdr="0" ftr="0" dt="0"/>
  <p:txStyles>
    <p:titleStyle>
      <a:lvl1pPr algn="ctr" defTabSz="1219031" rtl="0" eaLnBrk="1" latinLnBrk="0" hangingPunct="1">
        <a:spcBef>
          <a:spcPct val="0"/>
        </a:spcBef>
        <a:buNone/>
        <a:defRPr sz="5867" kern="1200">
          <a:solidFill>
            <a:schemeClr val="tx1"/>
          </a:solidFill>
          <a:latin typeface="+mj-lt"/>
          <a:ea typeface="+mj-ea"/>
          <a:cs typeface="+mj-cs"/>
        </a:defRPr>
      </a:lvl1pPr>
    </p:titleStyle>
    <p:bodyStyle>
      <a:lvl1pPr marL="457137" indent="-457137" algn="l" defTabSz="1219031" rtl="0" eaLnBrk="1" latinLnBrk="0" hangingPunct="1">
        <a:spcBef>
          <a:spcPct val="20000"/>
        </a:spcBef>
        <a:buFontTx/>
        <a:buBlip>
          <a:blip r:embed="rId19"/>
        </a:buBlip>
        <a:defRPr sz="4267" kern="1200">
          <a:solidFill>
            <a:schemeClr val="tx1"/>
          </a:solidFill>
          <a:latin typeface="+mn-lt"/>
          <a:ea typeface="+mn-ea"/>
          <a:cs typeface="+mn-cs"/>
        </a:defRPr>
      </a:lvl1pPr>
      <a:lvl2pPr marL="990462" indent="-380946" algn="l" defTabSz="1219031" rtl="0" eaLnBrk="1" latinLnBrk="0" hangingPunct="1">
        <a:spcBef>
          <a:spcPct val="20000"/>
        </a:spcBef>
        <a:buFontTx/>
        <a:buBlip>
          <a:blip r:embed="rId20"/>
        </a:buBlip>
        <a:defRPr sz="3733" kern="1200">
          <a:solidFill>
            <a:schemeClr val="tx1"/>
          </a:solidFill>
          <a:latin typeface="+mn-lt"/>
          <a:ea typeface="+mn-ea"/>
          <a:cs typeface="+mn-cs"/>
        </a:defRPr>
      </a:lvl2pPr>
      <a:lvl3pPr marL="1523789" indent="-304758" algn="l" defTabSz="1219031"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304"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2819"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335"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1850"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366"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0881" indent="-304758" algn="l" defTabSz="1219031"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lt-LT"/>
      </a:defPPr>
      <a:lvl1pPr marL="0" algn="l" defTabSz="1219031" rtl="0" eaLnBrk="1" latinLnBrk="0" hangingPunct="1">
        <a:defRPr sz="2400" kern="1200">
          <a:solidFill>
            <a:schemeClr val="tx1"/>
          </a:solidFill>
          <a:latin typeface="+mn-lt"/>
          <a:ea typeface="+mn-ea"/>
          <a:cs typeface="+mn-cs"/>
        </a:defRPr>
      </a:lvl1pPr>
      <a:lvl2pPr marL="609515" algn="l" defTabSz="1219031" rtl="0" eaLnBrk="1" latinLnBrk="0" hangingPunct="1">
        <a:defRPr sz="2400" kern="1200">
          <a:solidFill>
            <a:schemeClr val="tx1"/>
          </a:solidFill>
          <a:latin typeface="+mn-lt"/>
          <a:ea typeface="+mn-ea"/>
          <a:cs typeface="+mn-cs"/>
        </a:defRPr>
      </a:lvl2pPr>
      <a:lvl3pPr marL="1219031" algn="l" defTabSz="1219031" rtl="0" eaLnBrk="1" latinLnBrk="0" hangingPunct="1">
        <a:defRPr sz="2400" kern="1200">
          <a:solidFill>
            <a:schemeClr val="tx1"/>
          </a:solidFill>
          <a:latin typeface="+mn-lt"/>
          <a:ea typeface="+mn-ea"/>
          <a:cs typeface="+mn-cs"/>
        </a:defRPr>
      </a:lvl3pPr>
      <a:lvl4pPr marL="1828546" algn="l" defTabSz="1219031" rtl="0" eaLnBrk="1" latinLnBrk="0" hangingPunct="1">
        <a:defRPr sz="2400" kern="1200">
          <a:solidFill>
            <a:schemeClr val="tx1"/>
          </a:solidFill>
          <a:latin typeface="+mn-lt"/>
          <a:ea typeface="+mn-ea"/>
          <a:cs typeface="+mn-cs"/>
        </a:defRPr>
      </a:lvl4pPr>
      <a:lvl5pPr marL="2438062" algn="l" defTabSz="1219031" rtl="0" eaLnBrk="1" latinLnBrk="0" hangingPunct="1">
        <a:defRPr sz="2400" kern="1200">
          <a:solidFill>
            <a:schemeClr val="tx1"/>
          </a:solidFill>
          <a:latin typeface="+mn-lt"/>
          <a:ea typeface="+mn-ea"/>
          <a:cs typeface="+mn-cs"/>
        </a:defRPr>
      </a:lvl5pPr>
      <a:lvl6pPr marL="3047577" algn="l" defTabSz="1219031" rtl="0" eaLnBrk="1" latinLnBrk="0" hangingPunct="1">
        <a:defRPr sz="2400" kern="1200">
          <a:solidFill>
            <a:schemeClr val="tx1"/>
          </a:solidFill>
          <a:latin typeface="+mn-lt"/>
          <a:ea typeface="+mn-ea"/>
          <a:cs typeface="+mn-cs"/>
        </a:defRPr>
      </a:lvl6pPr>
      <a:lvl7pPr marL="3657093" algn="l" defTabSz="1219031" rtl="0" eaLnBrk="1" latinLnBrk="0" hangingPunct="1">
        <a:defRPr sz="2400" kern="1200">
          <a:solidFill>
            <a:schemeClr val="tx1"/>
          </a:solidFill>
          <a:latin typeface="+mn-lt"/>
          <a:ea typeface="+mn-ea"/>
          <a:cs typeface="+mn-cs"/>
        </a:defRPr>
      </a:lvl7pPr>
      <a:lvl8pPr marL="4266608" algn="l" defTabSz="1219031" rtl="0" eaLnBrk="1" latinLnBrk="0" hangingPunct="1">
        <a:defRPr sz="2400" kern="1200">
          <a:solidFill>
            <a:schemeClr val="tx1"/>
          </a:solidFill>
          <a:latin typeface="+mn-lt"/>
          <a:ea typeface="+mn-ea"/>
          <a:cs typeface="+mn-cs"/>
        </a:defRPr>
      </a:lvl8pPr>
      <a:lvl9pPr marL="4876123" algn="l" defTabSz="1219031"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sv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4.svg"/><Relationship Id="rId5" Type="http://schemas.openxmlformats.org/officeDocument/2006/relationships/image" Target="../media/image13.jpeg"/><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6.sv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image" Target="../media/image14.svg"/><Relationship Id="rId5" Type="http://schemas.openxmlformats.org/officeDocument/2006/relationships/image" Target="../media/image13.jpeg"/><Relationship Id="rId4" Type="http://schemas.openxmlformats.org/officeDocument/2006/relationships/image" Target="../media/image12.svg"/></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3.jpeg"/><Relationship Id="rId7" Type="http://schemas.openxmlformats.org/officeDocument/2006/relationships/image" Target="../media/image22.sv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4.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teams.microsoft.com/meet/3939538231752383?p=2KvOlkxJeIj60Lj8OJ"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nis elementas 3">
            <a:extLst>
              <a:ext uri="{FF2B5EF4-FFF2-40B4-BE49-F238E27FC236}">
                <a16:creationId xmlns:a16="http://schemas.microsoft.com/office/drawing/2014/main" id="{F7F4805D-E9F9-4CE3-AFE7-D9BB7BD80AE2}"/>
              </a:ext>
            </a:extLst>
          </p:cNvPr>
          <p:cNvPicPr>
            <a:picLocks noChangeAspect="1"/>
          </p:cNvPicPr>
          <p:nvPr/>
        </p:nvPicPr>
        <p:blipFill rotWithShape="1">
          <a:blip>
            <a:extLst>
              <a:ext uri="{96DAC541-7B7A-43D3-8B79-37D633B846F1}">
                <asvg:svgBlip xmlns:asvg="http://schemas.microsoft.com/office/drawing/2016/SVG/main" r:embed="rId3"/>
              </a:ext>
            </a:extLst>
          </a:blip>
          <a:srcRect t="3955" r="6866" b="27900"/>
          <a:stretch/>
        </p:blipFill>
        <p:spPr>
          <a:xfrm>
            <a:off x="4653706" y="-1"/>
            <a:ext cx="8488719" cy="6858001"/>
          </a:xfrm>
          <a:prstGeom prst="rect">
            <a:avLst/>
          </a:prstGeom>
        </p:spPr>
      </p:pic>
      <p:pic>
        <p:nvPicPr>
          <p:cNvPr id="6" name="Grafinis elementas 5">
            <a:extLst>
              <a:ext uri="{FF2B5EF4-FFF2-40B4-BE49-F238E27FC236}">
                <a16:creationId xmlns:a16="http://schemas.microsoft.com/office/drawing/2014/main" id="{302ED5E2-AAAB-425F-A5A2-39E2CBEEC0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4851" y="5942461"/>
            <a:ext cx="2091253" cy="637120"/>
          </a:xfrm>
          <a:prstGeom prst="rect">
            <a:avLst/>
          </a:prstGeom>
        </p:spPr>
      </p:pic>
      <p:sp>
        <p:nvSpPr>
          <p:cNvPr id="7" name="TextBox 6">
            <a:extLst>
              <a:ext uri="{FF2B5EF4-FFF2-40B4-BE49-F238E27FC236}">
                <a16:creationId xmlns:a16="http://schemas.microsoft.com/office/drawing/2014/main" id="{6A9C7012-AC00-4588-A711-0CB9A2003AA8}"/>
              </a:ext>
            </a:extLst>
          </p:cNvPr>
          <p:cNvSpPr txBox="1"/>
          <p:nvPr/>
        </p:nvSpPr>
        <p:spPr>
          <a:xfrm>
            <a:off x="90412" y="4646098"/>
            <a:ext cx="6158072" cy="646331"/>
          </a:xfrm>
          <a:prstGeom prst="rect">
            <a:avLst/>
          </a:prstGeom>
          <a:noFill/>
        </p:spPr>
        <p:txBody>
          <a:bodyPr wrap="square" rtlCol="0">
            <a:spAutoFit/>
          </a:bodyPr>
          <a:lstStyle/>
          <a:p>
            <a:pPr algn="l" rtl="0" fontAlgn="base"/>
            <a:r>
              <a:rPr lang="lt-LT" sz="3600" dirty="0">
                <a:solidFill>
                  <a:srgbClr val="5D8189"/>
                </a:solidFill>
                <a:latin typeface="Calibri Light" panose="020F0302020204030204" pitchFamily="34" charset="0"/>
                <a:ea typeface="Calibri Light" panose="020F0302020204030204" pitchFamily="34" charset="0"/>
                <a:cs typeface="Calibri Light" panose="020F0302020204030204" pitchFamily="34" charset="0"/>
              </a:rPr>
              <a:t>Vieša konsultacija </a:t>
            </a:r>
            <a:endParaRPr lang="en-US" sz="3600" b="0" i="0" dirty="0">
              <a:solidFill>
                <a:srgbClr val="003850"/>
              </a:solidFill>
              <a:effectLst/>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3" name="TextBox 2">
            <a:extLst>
              <a:ext uri="{FF2B5EF4-FFF2-40B4-BE49-F238E27FC236}">
                <a16:creationId xmlns:a16="http://schemas.microsoft.com/office/drawing/2014/main" id="{A86368B3-4ABE-2C7D-DE5F-D454721A0CD1}"/>
              </a:ext>
            </a:extLst>
          </p:cNvPr>
          <p:cNvSpPr txBox="1"/>
          <p:nvPr/>
        </p:nvSpPr>
        <p:spPr>
          <a:xfrm>
            <a:off x="90412" y="2092100"/>
            <a:ext cx="8052102" cy="2123658"/>
          </a:xfrm>
          <a:prstGeom prst="rect">
            <a:avLst/>
          </a:prstGeom>
          <a:noFill/>
        </p:spPr>
        <p:txBody>
          <a:bodyPr wrap="square" rtlCol="0">
            <a:spAutoFit/>
          </a:bodyPr>
          <a:lstStyle/>
          <a:p>
            <a:pPr rtl="0" fontAlgn="base"/>
            <a:r>
              <a:rPr lang="lt-LT" sz="4400" b="0" i="0" u="none" strike="noStrike" dirty="0">
                <a:solidFill>
                  <a:srgbClr val="5D8189"/>
                </a:solidFill>
                <a:effectLst/>
                <a:latin typeface="Calibri bold" panose="020F0702030404030204" pitchFamily="34" charset="0"/>
                <a:ea typeface="Calibri bold" panose="020F0702030404030204" pitchFamily="34" charset="0"/>
                <a:cs typeface="Calibri bold" panose="020F0702030404030204" pitchFamily="34" charset="0"/>
              </a:rPr>
              <a:t>Nevyriausybinių organizacijų institucinio stiprinimo atrankos 2027-2028 m. konkursas</a:t>
            </a:r>
            <a:endParaRPr lang="lt-LT" sz="9600" dirty="0">
              <a:solidFill>
                <a:srgbClr val="003850"/>
              </a:solidFill>
              <a:latin typeface="Calibri bold" panose="020F0702030404030204" pitchFamily="34" charset="0"/>
              <a:ea typeface="Calibri bold" panose="020F0702030404030204" pitchFamily="34" charset="0"/>
              <a:cs typeface="Calibri bold" panose="020F0702030404030204" pitchFamily="34" charset="0"/>
            </a:endParaRPr>
          </a:p>
        </p:txBody>
      </p:sp>
      <p:sp>
        <p:nvSpPr>
          <p:cNvPr id="5" name="TextBox 4">
            <a:extLst>
              <a:ext uri="{FF2B5EF4-FFF2-40B4-BE49-F238E27FC236}">
                <a16:creationId xmlns:a16="http://schemas.microsoft.com/office/drawing/2014/main" id="{8F42A4E3-6030-C57F-0336-7980C49823F3}"/>
              </a:ext>
            </a:extLst>
          </p:cNvPr>
          <p:cNvSpPr txBox="1"/>
          <p:nvPr/>
        </p:nvSpPr>
        <p:spPr>
          <a:xfrm>
            <a:off x="446314" y="5167547"/>
            <a:ext cx="2884714" cy="369332"/>
          </a:xfrm>
          <a:prstGeom prst="rect">
            <a:avLst/>
          </a:prstGeom>
          <a:noFill/>
        </p:spPr>
        <p:txBody>
          <a:bodyPr wrap="square" rtlCol="0">
            <a:spAutoFit/>
          </a:bodyPr>
          <a:lstStyle/>
          <a:p>
            <a:r>
              <a:rPr lang="lt-LT" dirty="0">
                <a:solidFill>
                  <a:srgbClr val="B3B3B3"/>
                </a:solidFill>
              </a:rPr>
              <a:t>2026 m. spalio 15 d. </a:t>
            </a:r>
          </a:p>
        </p:txBody>
      </p:sp>
    </p:spTree>
    <p:extLst>
      <p:ext uri="{BB962C8B-B14F-4D97-AF65-F5344CB8AC3E}">
        <p14:creationId xmlns:p14="http://schemas.microsoft.com/office/powerpoint/2010/main" val="1321327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54917-B00E-30D5-3EA2-55DD5833DC2E}"/>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3EFECEF1-BA05-CD8B-EA35-C482576FB149}"/>
              </a:ext>
            </a:extLst>
          </p:cNvPr>
          <p:cNvSpPr>
            <a:spLocks noGrp="1"/>
          </p:cNvSpPr>
          <p:nvPr>
            <p:ph type="title"/>
          </p:nvPr>
        </p:nvSpPr>
        <p:spPr>
          <a:xfrm>
            <a:off x="526473" y="913029"/>
            <a:ext cx="10972800" cy="965582"/>
          </a:xfrm>
        </p:spPr>
        <p:txBody>
          <a:bodyPr>
            <a:normAutofit/>
          </a:bodyPr>
          <a:lstStyle/>
          <a:p>
            <a:r>
              <a:rPr lang="lt-LT" sz="4800" b="1" dirty="0">
                <a:solidFill>
                  <a:srgbClr val="75BDA7"/>
                </a:solidFill>
              </a:rPr>
              <a:t>Šiandien aptarsime</a:t>
            </a:r>
          </a:p>
        </p:txBody>
      </p:sp>
      <p:sp>
        <p:nvSpPr>
          <p:cNvPr id="6" name="Rectangle 6">
            <a:extLst>
              <a:ext uri="{FF2B5EF4-FFF2-40B4-BE49-F238E27FC236}">
                <a16:creationId xmlns:a16="http://schemas.microsoft.com/office/drawing/2014/main" id="{686BE865-8DC4-8922-3E36-F5E874DBB92E}"/>
              </a:ext>
            </a:extLst>
          </p:cNvPr>
          <p:cNvSpPr/>
          <p:nvPr/>
        </p:nvSpPr>
        <p:spPr>
          <a:xfrm rot="5400000" flipH="1">
            <a:off x="5920594" y="-332850"/>
            <a:ext cx="350812" cy="1010980"/>
          </a:xfrm>
          <a:prstGeom prst="rect">
            <a:avLst/>
          </a:prstGeom>
          <a:solidFill>
            <a:srgbClr val="75BDA7"/>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1E79FCE-A365-0C2A-477A-4FCAC942FCAA}"/>
              </a:ext>
            </a:extLst>
          </p:cNvPr>
          <p:cNvSpPr txBox="1"/>
          <p:nvPr/>
        </p:nvSpPr>
        <p:spPr>
          <a:xfrm>
            <a:off x="609600" y="4539018"/>
            <a:ext cx="2421941" cy="1015663"/>
          </a:xfrm>
          <a:prstGeom prst="rect">
            <a:avLst/>
          </a:prstGeom>
          <a:noFill/>
        </p:spPr>
        <p:txBody>
          <a:bodyPr wrap="square">
            <a:spAutoFit/>
          </a:bodyPr>
          <a:lstStyle/>
          <a:p>
            <a:pPr algn="ctr"/>
            <a:r>
              <a:rPr lang="lt-LT" sz="2000" dirty="0"/>
              <a:t>Konkurso tikslas – NVO institucinis stiprinimas</a:t>
            </a:r>
            <a:endParaRPr lang="lt-LT" sz="2000" b="1" dirty="0"/>
          </a:p>
        </p:txBody>
      </p:sp>
      <p:sp>
        <p:nvSpPr>
          <p:cNvPr id="10" name="TextBox 9">
            <a:extLst>
              <a:ext uri="{FF2B5EF4-FFF2-40B4-BE49-F238E27FC236}">
                <a16:creationId xmlns:a16="http://schemas.microsoft.com/office/drawing/2014/main" id="{0B6B8670-0A93-AA84-1029-B8796D38641B}"/>
              </a:ext>
            </a:extLst>
          </p:cNvPr>
          <p:cNvSpPr txBox="1"/>
          <p:nvPr/>
        </p:nvSpPr>
        <p:spPr>
          <a:xfrm>
            <a:off x="3404614" y="4524362"/>
            <a:ext cx="3196876" cy="707886"/>
          </a:xfrm>
          <a:prstGeom prst="rect">
            <a:avLst/>
          </a:prstGeom>
          <a:noFill/>
        </p:spPr>
        <p:txBody>
          <a:bodyPr wrap="square">
            <a:spAutoFit/>
          </a:bodyPr>
          <a:lstStyle/>
          <a:p>
            <a:pPr algn="ctr"/>
            <a:r>
              <a:rPr lang="lt-LT" sz="2000" dirty="0"/>
              <a:t>Reikalavimai pareiškėjui, partneriui, projektui</a:t>
            </a:r>
          </a:p>
        </p:txBody>
      </p:sp>
      <p:sp>
        <p:nvSpPr>
          <p:cNvPr id="11" name="TextBox 10">
            <a:extLst>
              <a:ext uri="{FF2B5EF4-FFF2-40B4-BE49-F238E27FC236}">
                <a16:creationId xmlns:a16="http://schemas.microsoft.com/office/drawing/2014/main" id="{021DB145-E0AD-C295-8398-FA918C70CF92}"/>
              </a:ext>
            </a:extLst>
          </p:cNvPr>
          <p:cNvSpPr txBox="1"/>
          <p:nvPr/>
        </p:nvSpPr>
        <p:spPr>
          <a:xfrm>
            <a:off x="6453144" y="4524361"/>
            <a:ext cx="2892737" cy="707886"/>
          </a:xfrm>
          <a:prstGeom prst="rect">
            <a:avLst/>
          </a:prstGeom>
          <a:noFill/>
        </p:spPr>
        <p:txBody>
          <a:bodyPr wrap="square">
            <a:spAutoFit/>
          </a:bodyPr>
          <a:lstStyle/>
          <a:p>
            <a:pPr algn="ctr"/>
            <a:r>
              <a:rPr lang="lt-LT" sz="2000" dirty="0"/>
              <a:t>Vertinimo procedūra ir kriterijai</a:t>
            </a:r>
            <a:endParaRPr lang="lt-LT" sz="2000" b="1" dirty="0"/>
          </a:p>
        </p:txBody>
      </p:sp>
      <p:sp>
        <p:nvSpPr>
          <p:cNvPr id="12" name="TextBox 11">
            <a:extLst>
              <a:ext uri="{FF2B5EF4-FFF2-40B4-BE49-F238E27FC236}">
                <a16:creationId xmlns:a16="http://schemas.microsoft.com/office/drawing/2014/main" id="{B101C56B-2941-249E-5DCD-E6324EEEBBA0}"/>
              </a:ext>
            </a:extLst>
          </p:cNvPr>
          <p:cNvSpPr txBox="1"/>
          <p:nvPr/>
        </p:nvSpPr>
        <p:spPr>
          <a:xfrm>
            <a:off x="9493284" y="4524360"/>
            <a:ext cx="2338298" cy="707886"/>
          </a:xfrm>
          <a:prstGeom prst="rect">
            <a:avLst/>
          </a:prstGeom>
          <a:noFill/>
        </p:spPr>
        <p:txBody>
          <a:bodyPr wrap="square">
            <a:spAutoFit/>
          </a:bodyPr>
          <a:lstStyle/>
          <a:p>
            <a:pPr algn="ctr"/>
            <a:r>
              <a:rPr lang="lt-LT" sz="2000" dirty="0"/>
              <a:t>Projekto logika ir Jūsų klausimai</a:t>
            </a:r>
          </a:p>
        </p:txBody>
      </p:sp>
      <p:sp>
        <p:nvSpPr>
          <p:cNvPr id="15" name="Ovalas 14">
            <a:extLst>
              <a:ext uri="{FF2B5EF4-FFF2-40B4-BE49-F238E27FC236}">
                <a16:creationId xmlns:a16="http://schemas.microsoft.com/office/drawing/2014/main" id="{DC2EC5FA-4C1A-9C14-AC3B-8E95D1007DFF}"/>
              </a:ext>
            </a:extLst>
          </p:cNvPr>
          <p:cNvSpPr/>
          <p:nvPr/>
        </p:nvSpPr>
        <p:spPr>
          <a:xfrm>
            <a:off x="927389" y="2419418"/>
            <a:ext cx="1859180" cy="1859180"/>
          </a:xfrm>
          <a:prstGeom prst="ellipse">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Ovalas 15">
            <a:extLst>
              <a:ext uri="{FF2B5EF4-FFF2-40B4-BE49-F238E27FC236}">
                <a16:creationId xmlns:a16="http://schemas.microsoft.com/office/drawing/2014/main" id="{CFD3EDAE-4A45-7DA0-2215-500609B2CDE4}"/>
              </a:ext>
            </a:extLst>
          </p:cNvPr>
          <p:cNvSpPr/>
          <p:nvPr/>
        </p:nvSpPr>
        <p:spPr>
          <a:xfrm>
            <a:off x="3862541" y="2419418"/>
            <a:ext cx="1859180" cy="1859180"/>
          </a:xfrm>
          <a:prstGeom prst="ellipse">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7" name="Ovalas 16">
            <a:extLst>
              <a:ext uri="{FF2B5EF4-FFF2-40B4-BE49-F238E27FC236}">
                <a16:creationId xmlns:a16="http://schemas.microsoft.com/office/drawing/2014/main" id="{A804F492-2A6A-D0F5-2125-20A1FFAC5AE5}"/>
              </a:ext>
            </a:extLst>
          </p:cNvPr>
          <p:cNvSpPr/>
          <p:nvPr/>
        </p:nvSpPr>
        <p:spPr>
          <a:xfrm>
            <a:off x="6797693" y="2419418"/>
            <a:ext cx="1859180" cy="1859180"/>
          </a:xfrm>
          <a:prstGeom prst="ellipse">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Ovalas 17">
            <a:extLst>
              <a:ext uri="{FF2B5EF4-FFF2-40B4-BE49-F238E27FC236}">
                <a16:creationId xmlns:a16="http://schemas.microsoft.com/office/drawing/2014/main" id="{EBE41E4D-4FA1-759A-656E-D4B361ACF143}"/>
              </a:ext>
            </a:extLst>
          </p:cNvPr>
          <p:cNvSpPr/>
          <p:nvPr/>
        </p:nvSpPr>
        <p:spPr>
          <a:xfrm>
            <a:off x="9732844" y="2419418"/>
            <a:ext cx="1859180" cy="1859180"/>
          </a:xfrm>
          <a:prstGeom prst="ellipse">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20" name="Grafinis elementas 19">
            <a:extLst>
              <a:ext uri="{FF2B5EF4-FFF2-40B4-BE49-F238E27FC236}">
                <a16:creationId xmlns:a16="http://schemas.microsoft.com/office/drawing/2014/main" id="{84C5E9ED-6884-CA32-2EBB-541BB01E40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76048" y="2788414"/>
            <a:ext cx="1171318" cy="1089869"/>
          </a:xfrm>
          <a:prstGeom prst="rect">
            <a:avLst/>
          </a:prstGeom>
        </p:spPr>
      </p:pic>
      <p:pic>
        <p:nvPicPr>
          <p:cNvPr id="22" name="Grafinis elementas 21">
            <a:extLst>
              <a:ext uri="{FF2B5EF4-FFF2-40B4-BE49-F238E27FC236}">
                <a16:creationId xmlns:a16="http://schemas.microsoft.com/office/drawing/2014/main" id="{6C7136A1-11D1-AC6E-9067-D0FBF97A5E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48243" y="2913377"/>
            <a:ext cx="958080" cy="955095"/>
          </a:xfrm>
          <a:prstGeom prst="rect">
            <a:avLst/>
          </a:prstGeom>
        </p:spPr>
      </p:pic>
      <p:pic>
        <p:nvPicPr>
          <p:cNvPr id="24" name="Grafinis elementas 23">
            <a:extLst>
              <a:ext uri="{FF2B5EF4-FFF2-40B4-BE49-F238E27FC236}">
                <a16:creationId xmlns:a16="http://schemas.microsoft.com/office/drawing/2014/main" id="{045CEE12-2ECB-EBA4-00D4-F64A37C3228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66991" y="2788414"/>
            <a:ext cx="850280" cy="1026821"/>
          </a:xfrm>
          <a:prstGeom prst="rect">
            <a:avLst/>
          </a:prstGeom>
        </p:spPr>
      </p:pic>
      <p:sp>
        <p:nvSpPr>
          <p:cNvPr id="3" name="Rectangle 2">
            <a:extLst>
              <a:ext uri="{FF2B5EF4-FFF2-40B4-BE49-F238E27FC236}">
                <a16:creationId xmlns:a16="http://schemas.microsoft.com/office/drawing/2014/main" id="{B3F5B96B-D01E-22DB-A482-5206A02C8F11}"/>
              </a:ext>
            </a:extLst>
          </p:cNvPr>
          <p:cNvSpPr/>
          <p:nvPr/>
        </p:nvSpPr>
        <p:spPr>
          <a:xfrm>
            <a:off x="0" y="6759615"/>
            <a:ext cx="12192000" cy="98386"/>
          </a:xfrm>
          <a:prstGeom prst="rect">
            <a:avLst/>
          </a:prstGeom>
          <a:solidFill>
            <a:srgbClr val="75BD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Question Mark outline">
            <a:extLst>
              <a:ext uri="{FF2B5EF4-FFF2-40B4-BE49-F238E27FC236}">
                <a16:creationId xmlns:a16="http://schemas.microsoft.com/office/drawing/2014/main" id="{434FB39A-EF03-DAE7-2D25-EAE4C23E342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185684" y="2851462"/>
            <a:ext cx="1078927" cy="1078927"/>
          </a:xfrm>
          <a:prstGeom prst="rect">
            <a:avLst/>
          </a:prstGeom>
        </p:spPr>
      </p:pic>
    </p:spTree>
    <p:extLst>
      <p:ext uri="{BB962C8B-B14F-4D97-AF65-F5344CB8AC3E}">
        <p14:creationId xmlns:p14="http://schemas.microsoft.com/office/powerpoint/2010/main" val="293162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as 3">
            <a:extLst>
              <a:ext uri="{FF2B5EF4-FFF2-40B4-BE49-F238E27FC236}">
                <a16:creationId xmlns:a16="http://schemas.microsoft.com/office/drawing/2014/main" id="{7EE54E49-A10A-EEA5-34BB-183E4FEAFF78}"/>
              </a:ext>
            </a:extLst>
          </p:cNvPr>
          <p:cNvSpPr/>
          <p:nvPr/>
        </p:nvSpPr>
        <p:spPr>
          <a:xfrm>
            <a:off x="6532646" y="551016"/>
            <a:ext cx="1158508" cy="1158508"/>
          </a:xfrm>
          <a:prstGeom prst="ellipse">
            <a:avLst/>
          </a:prstGeom>
          <a:solidFill>
            <a:srgbClr val="75BDA7"/>
          </a:solidFill>
          <a:ln>
            <a:solidFill>
              <a:srgbClr val="75BD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TextBox 8">
            <a:extLst>
              <a:ext uri="{FF2B5EF4-FFF2-40B4-BE49-F238E27FC236}">
                <a16:creationId xmlns:a16="http://schemas.microsoft.com/office/drawing/2014/main" id="{91B49715-BB31-E6F7-F02D-DEDE2747DE49}"/>
              </a:ext>
            </a:extLst>
          </p:cNvPr>
          <p:cNvSpPr txBox="1"/>
          <p:nvPr/>
        </p:nvSpPr>
        <p:spPr>
          <a:xfrm>
            <a:off x="7935850" y="505699"/>
            <a:ext cx="2823194" cy="1138773"/>
          </a:xfrm>
          <a:prstGeom prst="rect">
            <a:avLst/>
          </a:prstGeom>
          <a:noFill/>
        </p:spPr>
        <p:txBody>
          <a:bodyPr wrap="square">
            <a:spAutoFit/>
          </a:bodyPr>
          <a:lstStyle/>
          <a:p>
            <a:pPr marL="0" marR="0" lvl="0" indent="0" algn="l" defTabSz="914296" rtl="0" eaLnBrk="1" fontAlgn="auto" latinLnBrk="0" hangingPunct="1">
              <a:spcBef>
                <a:spcPts val="0"/>
              </a:spcBef>
              <a:spcAft>
                <a:spcPts val="0"/>
              </a:spcAft>
              <a:buClrTx/>
              <a:buSzTx/>
              <a:buFontTx/>
              <a:buNone/>
              <a:tabLst/>
              <a:defRPr/>
            </a:pPr>
            <a:r>
              <a:rPr lang="lt-LT" sz="2400" dirty="0">
                <a:solidFill>
                  <a:schemeClr val="accent3"/>
                </a:solidFill>
                <a:latin typeface="Calibri bold" panose="020F0702030404030204" pitchFamily="34" charset="0"/>
                <a:cs typeface="Calibri bold" panose="020F0702030404030204" pitchFamily="34" charset="0"/>
              </a:rPr>
              <a:t>Bendras finansavimas </a:t>
            </a:r>
          </a:p>
          <a:p>
            <a:pPr marL="0" marR="0" lvl="0" indent="0" algn="l" defTabSz="914296" rtl="0" eaLnBrk="1" fontAlgn="auto" latinLnBrk="0" hangingPunct="1">
              <a:spcBef>
                <a:spcPts val="0"/>
              </a:spcBef>
              <a:spcAft>
                <a:spcPts val="0"/>
              </a:spcAft>
              <a:buClrTx/>
              <a:buSzTx/>
              <a:buFontTx/>
              <a:buNone/>
              <a:tabLst/>
              <a:defRPr/>
            </a:pPr>
            <a:r>
              <a:rPr lang="lt-LT" sz="2000" b="1" dirty="0">
                <a:solidFill>
                  <a:srgbClr val="003850"/>
                </a:solidFill>
                <a:cs typeface="Calibri Light" panose="020F0302020204030204" pitchFamily="34" charset="0"/>
              </a:rPr>
              <a:t>2027-2028 m.</a:t>
            </a:r>
            <a:r>
              <a:rPr lang="lt-LT" sz="2000" dirty="0">
                <a:solidFill>
                  <a:srgbClr val="003850"/>
                </a:solidFill>
                <a:cs typeface="Calibri Light" panose="020F0302020204030204" pitchFamily="34" charset="0"/>
              </a:rPr>
              <a:t> </a:t>
            </a:r>
            <a:r>
              <a:rPr lang="lt-LT" sz="2000" b="1" dirty="0">
                <a:solidFill>
                  <a:srgbClr val="003850"/>
                </a:solidFill>
                <a:cs typeface="Calibri Light" panose="020F0302020204030204" pitchFamily="34" charset="0"/>
              </a:rPr>
              <a:t>1,2 mln. </a:t>
            </a:r>
            <a:endParaRPr lang="en-US" sz="2000" b="1" dirty="0">
              <a:solidFill>
                <a:srgbClr val="003850"/>
              </a:solidFill>
              <a:cs typeface="Calibri Light" panose="020F0302020204030204" pitchFamily="34" charset="0"/>
            </a:endParaRPr>
          </a:p>
        </p:txBody>
      </p:sp>
      <p:sp>
        <p:nvSpPr>
          <p:cNvPr id="10" name="Ovalas 9">
            <a:extLst>
              <a:ext uri="{FF2B5EF4-FFF2-40B4-BE49-F238E27FC236}">
                <a16:creationId xmlns:a16="http://schemas.microsoft.com/office/drawing/2014/main" id="{823C2264-8533-D67F-2C7C-B8A451E6BE9A}"/>
              </a:ext>
            </a:extLst>
          </p:cNvPr>
          <p:cNvSpPr/>
          <p:nvPr/>
        </p:nvSpPr>
        <p:spPr>
          <a:xfrm>
            <a:off x="6532646" y="1975704"/>
            <a:ext cx="1158508" cy="1158508"/>
          </a:xfrm>
          <a:prstGeom prst="ellipse">
            <a:avLst/>
          </a:prstGeom>
          <a:solidFill>
            <a:srgbClr val="75BDA7"/>
          </a:solidFill>
          <a:ln>
            <a:solidFill>
              <a:srgbClr val="75BD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 name="TextBox 13">
            <a:extLst>
              <a:ext uri="{FF2B5EF4-FFF2-40B4-BE49-F238E27FC236}">
                <a16:creationId xmlns:a16="http://schemas.microsoft.com/office/drawing/2014/main" id="{554B1297-7436-ADD3-D854-CC2739139994}"/>
              </a:ext>
            </a:extLst>
          </p:cNvPr>
          <p:cNvSpPr txBox="1"/>
          <p:nvPr/>
        </p:nvSpPr>
        <p:spPr>
          <a:xfrm>
            <a:off x="7881980" y="1787406"/>
            <a:ext cx="4402612" cy="1754326"/>
          </a:xfrm>
          <a:prstGeom prst="rect">
            <a:avLst/>
          </a:prstGeom>
          <a:noFill/>
        </p:spPr>
        <p:txBody>
          <a:bodyPr wrap="square">
            <a:spAutoFit/>
          </a:bodyPr>
          <a:lstStyle/>
          <a:p>
            <a:pPr lvl="0" defTabSz="914296">
              <a:defRPr/>
            </a:pPr>
            <a:r>
              <a:rPr lang="lt-LT" sz="2400" dirty="0">
                <a:solidFill>
                  <a:schemeClr val="accent3"/>
                </a:solidFill>
                <a:latin typeface="Calibri bold" panose="020F0702030404030204" pitchFamily="34" charset="0"/>
                <a:cs typeface="Calibri bold" panose="020F0702030404030204" pitchFamily="34" charset="0"/>
              </a:rPr>
              <a:t>Vienam projektui skiriamas finansavimas</a:t>
            </a:r>
          </a:p>
          <a:p>
            <a:pPr lvl="0" defTabSz="914296">
              <a:defRPr/>
            </a:pPr>
            <a:r>
              <a:rPr lang="lt-LT" sz="2000" b="1" dirty="0">
                <a:solidFill>
                  <a:srgbClr val="003850"/>
                </a:solidFill>
                <a:cs typeface="Calibri Light" panose="020F0302020204030204" pitchFamily="34" charset="0"/>
              </a:rPr>
              <a:t>Nuo 10 tūkst. Eur iki 50 tūkst. Eur </a:t>
            </a:r>
          </a:p>
          <a:p>
            <a:pPr lvl="0" defTabSz="914296">
              <a:defRPr/>
            </a:pPr>
            <a:r>
              <a:rPr lang="lt-LT" sz="2000" dirty="0">
                <a:solidFill>
                  <a:srgbClr val="003850"/>
                </a:solidFill>
                <a:cs typeface="Calibri Light" panose="020F0302020204030204" pitchFamily="34" charset="0"/>
              </a:rPr>
              <a:t>Arba </a:t>
            </a:r>
            <a:r>
              <a:rPr lang="lt-LT" sz="2000" b="1" dirty="0">
                <a:solidFill>
                  <a:srgbClr val="003850"/>
                </a:solidFill>
                <a:cs typeface="Calibri Light" panose="020F0302020204030204" pitchFamily="34" charset="0"/>
              </a:rPr>
              <a:t>iki 60 tūkst</a:t>
            </a:r>
            <a:r>
              <a:rPr lang="lt-LT" sz="2000" dirty="0">
                <a:solidFill>
                  <a:srgbClr val="003850"/>
                </a:solidFill>
                <a:cs typeface="Calibri Light" panose="020F0302020204030204" pitchFamily="34" charset="0"/>
              </a:rPr>
              <a:t>. Eur, jei dalyvaujama su </a:t>
            </a:r>
            <a:r>
              <a:rPr lang="lt-LT" sz="2000" b="1" dirty="0">
                <a:solidFill>
                  <a:srgbClr val="003850"/>
                </a:solidFill>
                <a:cs typeface="Calibri Light" panose="020F0302020204030204" pitchFamily="34" charset="0"/>
              </a:rPr>
              <a:t>partneriu</a:t>
            </a:r>
            <a:r>
              <a:rPr lang="lt-LT" sz="2000" dirty="0">
                <a:solidFill>
                  <a:srgbClr val="003850"/>
                </a:solidFill>
                <a:cs typeface="Calibri Light" panose="020F0302020204030204" pitchFamily="34" charset="0"/>
              </a:rPr>
              <a:t> (-</a:t>
            </a:r>
            <a:r>
              <a:rPr lang="lt-LT" sz="2000" dirty="0" err="1">
                <a:solidFill>
                  <a:srgbClr val="003850"/>
                </a:solidFill>
                <a:cs typeface="Calibri Light" panose="020F0302020204030204" pitchFamily="34" charset="0"/>
              </a:rPr>
              <a:t>iais</a:t>
            </a:r>
            <a:r>
              <a:rPr lang="lt-LT" sz="2000" dirty="0">
                <a:solidFill>
                  <a:srgbClr val="003850"/>
                </a:solidFill>
                <a:cs typeface="Calibri Light" panose="020F0302020204030204" pitchFamily="34" charset="0"/>
              </a:rPr>
              <a:t>)</a:t>
            </a:r>
            <a:endParaRPr lang="en-US" sz="2000" dirty="0">
              <a:solidFill>
                <a:srgbClr val="003850"/>
              </a:solidFill>
              <a:cs typeface="Calibri Light" panose="020F0302020204030204" pitchFamily="34" charset="0"/>
            </a:endParaRPr>
          </a:p>
        </p:txBody>
      </p:sp>
      <p:sp>
        <p:nvSpPr>
          <p:cNvPr id="16" name="Ovalas 15">
            <a:extLst>
              <a:ext uri="{FF2B5EF4-FFF2-40B4-BE49-F238E27FC236}">
                <a16:creationId xmlns:a16="http://schemas.microsoft.com/office/drawing/2014/main" id="{ED12B660-C81E-5F2B-7B34-DB072DE83468}"/>
              </a:ext>
            </a:extLst>
          </p:cNvPr>
          <p:cNvSpPr/>
          <p:nvPr/>
        </p:nvSpPr>
        <p:spPr>
          <a:xfrm>
            <a:off x="6532646" y="3400392"/>
            <a:ext cx="1158508" cy="1158508"/>
          </a:xfrm>
          <a:prstGeom prst="ellipse">
            <a:avLst/>
          </a:prstGeom>
          <a:solidFill>
            <a:srgbClr val="75BDA7"/>
          </a:solidFill>
          <a:ln>
            <a:solidFill>
              <a:srgbClr val="75BD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19" name="TextBox 18">
            <a:extLst>
              <a:ext uri="{FF2B5EF4-FFF2-40B4-BE49-F238E27FC236}">
                <a16:creationId xmlns:a16="http://schemas.microsoft.com/office/drawing/2014/main" id="{4012323D-F5C3-D6EB-BBCD-F60B84FB5BCB}"/>
              </a:ext>
            </a:extLst>
          </p:cNvPr>
          <p:cNvSpPr txBox="1"/>
          <p:nvPr/>
        </p:nvSpPr>
        <p:spPr>
          <a:xfrm>
            <a:off x="7728494" y="3640190"/>
            <a:ext cx="4463506" cy="2000548"/>
          </a:xfrm>
          <a:prstGeom prst="rect">
            <a:avLst/>
          </a:prstGeom>
          <a:noFill/>
        </p:spPr>
        <p:txBody>
          <a:bodyPr wrap="square">
            <a:spAutoFit/>
          </a:bodyPr>
          <a:lstStyle/>
          <a:p>
            <a:pPr defTabSz="914296">
              <a:defRPr/>
            </a:pPr>
            <a:r>
              <a:rPr lang="lt-LT" sz="2400" dirty="0">
                <a:solidFill>
                  <a:schemeClr val="accent3"/>
                </a:solidFill>
                <a:latin typeface="Calibri bold" panose="020F0702030404030204" pitchFamily="34" charset="0"/>
                <a:cs typeface="Calibri bold" panose="020F0702030404030204" pitchFamily="34" charset="0"/>
              </a:rPr>
              <a:t>Svarbu</a:t>
            </a:r>
          </a:p>
          <a:p>
            <a:pPr defTabSz="914296">
              <a:defRPr/>
            </a:pPr>
            <a:r>
              <a:rPr lang="lt-LT" sz="2000" dirty="0">
                <a:solidFill>
                  <a:srgbClr val="003850"/>
                </a:solidFill>
                <a:cs typeface="Calibri Light" panose="020F0302020204030204" pitchFamily="34" charset="0"/>
              </a:rPr>
              <a:t>Jeigu pareiškėjas metams prašo </a:t>
            </a:r>
            <a:r>
              <a:rPr lang="lt-LT" sz="2000" b="1" dirty="0">
                <a:solidFill>
                  <a:srgbClr val="003850"/>
                </a:solidFill>
                <a:cs typeface="Calibri Light" panose="020F0302020204030204" pitchFamily="34" charset="0"/>
              </a:rPr>
              <a:t>daugiau kaip 30 tūkst. Eur</a:t>
            </a:r>
            <a:r>
              <a:rPr lang="lt-LT" sz="2000" dirty="0">
                <a:solidFill>
                  <a:srgbClr val="003850"/>
                </a:solidFill>
                <a:cs typeface="Calibri Light" panose="020F0302020204030204" pitchFamily="34" charset="0"/>
              </a:rPr>
              <a:t>, pareiškėjo </a:t>
            </a:r>
            <a:r>
              <a:rPr lang="lt-LT" sz="2000" b="1" dirty="0">
                <a:solidFill>
                  <a:srgbClr val="003850"/>
                </a:solidFill>
                <a:cs typeface="Calibri Light" panose="020F0302020204030204" pitchFamily="34" charset="0"/>
              </a:rPr>
              <a:t>2025 m. gautos pajamos,</a:t>
            </a:r>
            <a:r>
              <a:rPr lang="lt-LT" sz="2000" dirty="0">
                <a:solidFill>
                  <a:srgbClr val="003850"/>
                </a:solidFill>
                <a:cs typeface="Calibri Light" panose="020F0302020204030204" pitchFamily="34" charset="0"/>
              </a:rPr>
              <a:t> neįskaitant finansavimo, gauto iš NVO fondo, </a:t>
            </a:r>
            <a:r>
              <a:rPr lang="lt-LT" sz="2000" b="1" dirty="0">
                <a:solidFill>
                  <a:srgbClr val="003850"/>
                </a:solidFill>
                <a:cs typeface="Calibri Light" panose="020F0302020204030204" pitchFamily="34" charset="0"/>
              </a:rPr>
              <a:t>privalo būti ne mažesnės kaip 60 tūkst. Eur.</a:t>
            </a:r>
            <a:endParaRPr lang="en-US" sz="2000" b="1" dirty="0">
              <a:solidFill>
                <a:srgbClr val="003850"/>
              </a:solidFill>
              <a:cs typeface="Calibri Light" panose="020F0302020204030204" pitchFamily="34" charset="0"/>
            </a:endParaRPr>
          </a:p>
        </p:txBody>
      </p:sp>
      <p:pic>
        <p:nvPicPr>
          <p:cNvPr id="27" name="Grafinis elementas 26">
            <a:extLst>
              <a:ext uri="{FF2B5EF4-FFF2-40B4-BE49-F238E27FC236}">
                <a16:creationId xmlns:a16="http://schemas.microsoft.com/office/drawing/2014/main" id="{CF02E823-02B1-55DE-D459-00AF5CA845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78890" y="770515"/>
            <a:ext cx="707130" cy="708514"/>
          </a:xfrm>
          <a:prstGeom prst="rect">
            <a:avLst/>
          </a:prstGeom>
        </p:spPr>
      </p:pic>
      <p:pic>
        <p:nvPicPr>
          <p:cNvPr id="29" name="Grafinis elementas 28">
            <a:extLst>
              <a:ext uri="{FF2B5EF4-FFF2-40B4-BE49-F238E27FC236}">
                <a16:creationId xmlns:a16="http://schemas.microsoft.com/office/drawing/2014/main" id="{408F2F4D-DB98-1980-69A5-B2AE65F487F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23472" y="2136843"/>
            <a:ext cx="814197" cy="814197"/>
          </a:xfrm>
          <a:prstGeom prst="rect">
            <a:avLst/>
          </a:prstGeom>
        </p:spPr>
      </p:pic>
      <p:pic>
        <p:nvPicPr>
          <p:cNvPr id="48" name="Paveikslėlis 47" descr="Paveikslėlis, kuriame yra apranga, asmuo, Žmogaus veidas, vyras  Dirbtinio intelekto sugeneruotas turinys gali būti neteisingas.">
            <a:extLst>
              <a:ext uri="{FF2B5EF4-FFF2-40B4-BE49-F238E27FC236}">
                <a16:creationId xmlns:a16="http://schemas.microsoft.com/office/drawing/2014/main" id="{76C9F623-E8C8-3DF7-153C-37BA51277D5F}"/>
              </a:ext>
            </a:extLst>
          </p:cNvPr>
          <p:cNvPicPr>
            <a:picLocks noChangeAspect="1"/>
          </p:cNvPicPr>
          <p:nvPr/>
        </p:nvPicPr>
        <p:blipFill>
          <a:blip r:embed="rId5">
            <a:extLst>
              <a:ext uri="{28A0092B-C50C-407E-A947-70E740481C1C}">
                <a14:useLocalDpi xmlns:a14="http://schemas.microsoft.com/office/drawing/2010/main" val="0"/>
              </a:ext>
            </a:extLst>
          </a:blip>
          <a:srcRect l="25093" t="723" r="29125"/>
          <a:stretch>
            <a:fillRect/>
          </a:stretch>
        </p:blipFill>
        <p:spPr>
          <a:xfrm>
            <a:off x="0" y="0"/>
            <a:ext cx="5732853" cy="6858000"/>
          </a:xfrm>
          <a:prstGeom prst="rect">
            <a:avLst/>
          </a:prstGeom>
        </p:spPr>
      </p:pic>
      <p:sp>
        <p:nvSpPr>
          <p:cNvPr id="40" name="Stačiakampis 39">
            <a:extLst>
              <a:ext uri="{FF2B5EF4-FFF2-40B4-BE49-F238E27FC236}">
                <a16:creationId xmlns:a16="http://schemas.microsoft.com/office/drawing/2014/main" id="{130B93F7-2961-EEB2-98FD-0B4DCAD134E1}"/>
              </a:ext>
            </a:extLst>
          </p:cNvPr>
          <p:cNvSpPr/>
          <p:nvPr/>
        </p:nvSpPr>
        <p:spPr>
          <a:xfrm>
            <a:off x="-83" y="0"/>
            <a:ext cx="5732936" cy="6858000"/>
          </a:xfrm>
          <a:prstGeom prst="rect">
            <a:avLst/>
          </a:prstGeom>
          <a:solidFill>
            <a:schemeClr val="accent3">
              <a:alpha val="8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3" name="TextBox 22">
            <a:extLst>
              <a:ext uri="{FF2B5EF4-FFF2-40B4-BE49-F238E27FC236}">
                <a16:creationId xmlns:a16="http://schemas.microsoft.com/office/drawing/2014/main" id="{1E7C18A6-56E5-4FF4-8CFE-6294D9E0FFB8}"/>
              </a:ext>
            </a:extLst>
          </p:cNvPr>
          <p:cNvSpPr txBox="1"/>
          <p:nvPr/>
        </p:nvSpPr>
        <p:spPr>
          <a:xfrm>
            <a:off x="1100391" y="2056255"/>
            <a:ext cx="3625226" cy="487441"/>
          </a:xfrm>
          <a:prstGeom prst="rect">
            <a:avLst/>
          </a:prstGeom>
          <a:noFill/>
        </p:spPr>
        <p:txBody>
          <a:bodyPr wrap="square" rtlCol="0" anchor="ctr">
            <a:spAutoFit/>
          </a:bodyPr>
          <a:lstStyle/>
          <a:p>
            <a:pPr marL="0" marR="0" lvl="0" indent="0" algn="ctr" defTabSz="914296" rtl="0" eaLnBrk="1" fontAlgn="auto" latinLnBrk="0" hangingPunct="1">
              <a:lnSpc>
                <a:spcPts val="2700"/>
              </a:lnSpc>
              <a:spcBef>
                <a:spcPts val="0"/>
              </a:spcBef>
              <a:spcAft>
                <a:spcPts val="0"/>
              </a:spcAft>
              <a:buClrTx/>
              <a:buSzTx/>
              <a:buFontTx/>
              <a:buNone/>
              <a:tabLst/>
              <a:defRPr/>
            </a:pPr>
            <a:r>
              <a:rPr kumimoji="0" lang="lt-LT" sz="4000" b="0" i="0" u="none" strike="noStrike" kern="1200" cap="none" spc="200" normalizeH="0" baseline="0" noProof="0" dirty="0">
                <a:ln>
                  <a:noFill/>
                </a:ln>
                <a:solidFill>
                  <a:prstClr val="white"/>
                </a:solidFill>
                <a:effectLst/>
                <a:uLnTx/>
                <a:uFillTx/>
                <a:latin typeface="Calibri bold" panose="020F0702030404030204" pitchFamily="34" charset="0"/>
                <a:ea typeface="Montserrat Black" charset="0"/>
                <a:cs typeface="Calibri bold" panose="020F0702030404030204" pitchFamily="34" charset="0"/>
              </a:rPr>
              <a:t>Finansavimas </a:t>
            </a:r>
            <a:endParaRPr kumimoji="0" lang="en-US" sz="4000" b="0" i="0" u="none" strike="noStrike" kern="1200" cap="none" spc="200" normalizeH="0" baseline="0" noProof="0" dirty="0">
              <a:ln>
                <a:noFill/>
              </a:ln>
              <a:solidFill>
                <a:prstClr val="white"/>
              </a:solidFill>
              <a:effectLst/>
              <a:uLnTx/>
              <a:uFillTx/>
              <a:latin typeface="Calibri bold" panose="020F0702030404030204" pitchFamily="34" charset="0"/>
              <a:ea typeface="Montserrat Black" charset="0"/>
              <a:cs typeface="Calibri bold" panose="020F0702030404030204" pitchFamily="34" charset="0"/>
            </a:endParaRPr>
          </a:p>
        </p:txBody>
      </p:sp>
      <p:sp>
        <p:nvSpPr>
          <p:cNvPr id="26" name="TextBox 25">
            <a:extLst>
              <a:ext uri="{FF2B5EF4-FFF2-40B4-BE49-F238E27FC236}">
                <a16:creationId xmlns:a16="http://schemas.microsoft.com/office/drawing/2014/main" id="{B921CC95-934D-4224-9AC3-6AD4688FFDCA}"/>
              </a:ext>
            </a:extLst>
          </p:cNvPr>
          <p:cNvSpPr txBox="1"/>
          <p:nvPr/>
        </p:nvSpPr>
        <p:spPr>
          <a:xfrm>
            <a:off x="1100391" y="2755362"/>
            <a:ext cx="4087904" cy="2385268"/>
          </a:xfrm>
          <a:prstGeom prst="rect">
            <a:avLst/>
          </a:prstGeom>
          <a:noFill/>
        </p:spPr>
        <p:txBody>
          <a:bodyPr wrap="square" rtlCol="0">
            <a:spAutoFit/>
          </a:bodyPr>
          <a:lstStyle/>
          <a:p>
            <a:pPr marR="0" lvl="0" defTabSz="914296" rtl="0" eaLnBrk="1" fontAlgn="auto" latinLnBrk="0" hangingPunct="1">
              <a:lnSpc>
                <a:spcPct val="90000"/>
              </a:lnSpc>
              <a:spcBef>
                <a:spcPts val="0"/>
              </a:spcBef>
              <a:spcAft>
                <a:spcPts val="600"/>
              </a:spcAft>
              <a:buClrTx/>
              <a:buSzTx/>
              <a:tabLst/>
              <a:defRPr/>
            </a:pPr>
            <a:r>
              <a:rPr lang="lt-LT" sz="3200" b="1" dirty="0">
                <a:solidFill>
                  <a:prstClr val="white"/>
                </a:solidFill>
                <a:latin typeface="Calibri Light" panose="020F0302020204030204" pitchFamily="34" charset="0"/>
                <a:ea typeface="Open Sans Extrabold" panose="020B0906030804020204" pitchFamily="34" charset="0"/>
                <a:cs typeface="Calibri Light" panose="020F0302020204030204" pitchFamily="34" charset="0"/>
              </a:rPr>
              <a:t>A projektams </a:t>
            </a:r>
            <a:r>
              <a:rPr lang="lt-LT" sz="3200" dirty="0">
                <a:solidFill>
                  <a:prstClr val="white"/>
                </a:solidFill>
                <a:latin typeface="Calibri Light" panose="020F0302020204030204" pitchFamily="34" charset="0"/>
                <a:ea typeface="Open Sans Extrabold" panose="020B0906030804020204" pitchFamily="34" charset="0"/>
                <a:cs typeface="Calibri Light" panose="020F0302020204030204" pitchFamily="34" charset="0"/>
              </a:rPr>
              <a:t>2027 m. 800 tūkst.  </a:t>
            </a:r>
          </a:p>
          <a:p>
            <a:pPr marR="0" lvl="0" defTabSz="914296" rtl="0" eaLnBrk="1" fontAlgn="auto" latinLnBrk="0" hangingPunct="1">
              <a:lnSpc>
                <a:spcPct val="90000"/>
              </a:lnSpc>
              <a:spcBef>
                <a:spcPts val="0"/>
              </a:spcBef>
              <a:spcAft>
                <a:spcPts val="600"/>
              </a:spcAft>
              <a:buClrTx/>
              <a:buSzTx/>
              <a:tabLst/>
              <a:defRPr/>
            </a:pPr>
            <a:r>
              <a:rPr kumimoji="0" lang="lt-LT" sz="3200" b="1" i="0" u="none" strike="noStrike" kern="1200" cap="none" spc="0" normalizeH="0" baseline="0" noProof="0" dirty="0">
                <a:ln>
                  <a:noFill/>
                </a:ln>
                <a:solidFill>
                  <a:prstClr val="white"/>
                </a:solidFill>
                <a:effectLst/>
                <a:uLnTx/>
                <a:uFillTx/>
                <a:latin typeface="Calibri Light" panose="020F0302020204030204" pitchFamily="34" charset="0"/>
                <a:ea typeface="Open Sans Extrabold" panose="020B0906030804020204" pitchFamily="34" charset="0"/>
                <a:cs typeface="Calibri Light" panose="020F0302020204030204" pitchFamily="34" charset="0"/>
              </a:rPr>
              <a:t>B </a:t>
            </a:r>
            <a:r>
              <a:rPr kumimoji="0" lang="lt-LT" sz="3200" b="1" i="0" u="none" strike="noStrike" kern="1200" cap="none" spc="0" normalizeH="0" baseline="0" noProof="0" dirty="0" err="1">
                <a:ln>
                  <a:noFill/>
                </a:ln>
                <a:solidFill>
                  <a:prstClr val="white"/>
                </a:solidFill>
                <a:effectLst/>
                <a:uLnTx/>
                <a:uFillTx/>
                <a:latin typeface="Calibri Light" panose="020F0302020204030204" pitchFamily="34" charset="0"/>
                <a:ea typeface="Open Sans Extrabold" panose="020B0906030804020204" pitchFamily="34" charset="0"/>
                <a:cs typeface="Calibri Light" panose="020F0302020204030204" pitchFamily="34" charset="0"/>
              </a:rPr>
              <a:t>projek</a:t>
            </a:r>
            <a:r>
              <a:rPr lang="lt-LT" sz="3200" b="1" dirty="0">
                <a:solidFill>
                  <a:prstClr val="white"/>
                </a:solidFill>
                <a:latin typeface="Calibri Light" panose="020F0302020204030204" pitchFamily="34" charset="0"/>
                <a:ea typeface="Open Sans Extrabold" panose="020B0906030804020204" pitchFamily="34" charset="0"/>
                <a:cs typeface="Calibri Light" panose="020F0302020204030204" pitchFamily="34" charset="0"/>
              </a:rPr>
              <a:t>tams </a:t>
            </a:r>
            <a:r>
              <a:rPr lang="lt-LT" sz="3200" dirty="0">
                <a:solidFill>
                  <a:prstClr val="white"/>
                </a:solidFill>
                <a:latin typeface="Calibri Light" panose="020F0302020204030204" pitchFamily="34" charset="0"/>
                <a:ea typeface="Open Sans Extrabold" panose="020B0906030804020204" pitchFamily="34" charset="0"/>
                <a:cs typeface="Calibri Light" panose="020F0302020204030204" pitchFamily="34" charset="0"/>
              </a:rPr>
              <a:t>projektams 2027-2028 m. 400 tūkst. kasmet. </a:t>
            </a:r>
            <a:endParaRPr kumimoji="0" lang="lt-LT" sz="3200" b="0" i="0" u="none" strike="noStrike" kern="1200" cap="none" spc="0" normalizeH="0" baseline="0" noProof="0" dirty="0">
              <a:ln>
                <a:noFill/>
              </a:ln>
              <a:solidFill>
                <a:prstClr val="white"/>
              </a:solidFill>
              <a:effectLst/>
              <a:uLnTx/>
              <a:uFillTx/>
              <a:latin typeface="Calibri Light" panose="020F0302020204030204" pitchFamily="34" charset="0"/>
              <a:ea typeface="Open Sans Extrabold" panose="020B0906030804020204" pitchFamily="34" charset="0"/>
              <a:cs typeface="Calibri Light" panose="020F0302020204030204" pitchFamily="34" charset="0"/>
            </a:endParaRPr>
          </a:p>
        </p:txBody>
      </p:sp>
      <p:sp>
        <p:nvSpPr>
          <p:cNvPr id="6" name="Freeform 5">
            <a:extLst>
              <a:ext uri="{FF2B5EF4-FFF2-40B4-BE49-F238E27FC236}">
                <a16:creationId xmlns:a16="http://schemas.microsoft.com/office/drawing/2014/main" id="{9B105674-4728-49A0-9101-693DE11A15DD}"/>
              </a:ext>
            </a:extLst>
          </p:cNvPr>
          <p:cNvSpPr>
            <a:spLocks/>
          </p:cNvSpPr>
          <p:nvPr/>
        </p:nvSpPr>
        <p:spPr bwMode="auto">
          <a:xfrm>
            <a:off x="637714" y="1088762"/>
            <a:ext cx="4550581" cy="5102856"/>
          </a:xfrm>
          <a:custGeom>
            <a:avLst/>
            <a:gdLst>
              <a:gd name="T0" fmla="*/ 0 w 2010"/>
              <a:gd name="T1" fmla="*/ 2934 h 2934"/>
              <a:gd name="T2" fmla="*/ 0 w 2010"/>
              <a:gd name="T3" fmla="*/ 0 h 2934"/>
              <a:gd name="T4" fmla="*/ 658 w 2010"/>
              <a:gd name="T5" fmla="*/ 0 h 2934"/>
              <a:gd name="T6" fmla="*/ 658 w 2010"/>
              <a:gd name="T7" fmla="*/ 20 h 2934"/>
              <a:gd name="T8" fmla="*/ 20 w 2010"/>
              <a:gd name="T9" fmla="*/ 20 h 2934"/>
              <a:gd name="T10" fmla="*/ 20 w 2010"/>
              <a:gd name="T11" fmla="*/ 2914 h 2934"/>
              <a:gd name="T12" fmla="*/ 1991 w 2010"/>
              <a:gd name="T13" fmla="*/ 2914 h 2934"/>
              <a:gd name="T14" fmla="*/ 1991 w 2010"/>
              <a:gd name="T15" fmla="*/ 20 h 2934"/>
              <a:gd name="T16" fmla="*/ 1353 w 2010"/>
              <a:gd name="T17" fmla="*/ 20 h 2934"/>
              <a:gd name="T18" fmla="*/ 1353 w 2010"/>
              <a:gd name="T19" fmla="*/ 0 h 2934"/>
              <a:gd name="T20" fmla="*/ 2010 w 2010"/>
              <a:gd name="T21" fmla="*/ 0 h 2934"/>
              <a:gd name="T22" fmla="*/ 2010 w 2010"/>
              <a:gd name="T23" fmla="*/ 2934 h 2934"/>
              <a:gd name="T24" fmla="*/ 0 w 2010"/>
              <a:gd name="T25" fmla="*/ 2934 h 2934"/>
              <a:gd name="T26" fmla="*/ 0 w 2010"/>
              <a:gd name="T27" fmla="*/ 2934 h 2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10" h="2934">
                <a:moveTo>
                  <a:pt x="0" y="2934"/>
                </a:moveTo>
                <a:lnTo>
                  <a:pt x="0" y="0"/>
                </a:lnTo>
                <a:lnTo>
                  <a:pt x="658" y="0"/>
                </a:lnTo>
                <a:lnTo>
                  <a:pt x="658" y="20"/>
                </a:lnTo>
                <a:lnTo>
                  <a:pt x="20" y="20"/>
                </a:lnTo>
                <a:lnTo>
                  <a:pt x="20" y="2914"/>
                </a:lnTo>
                <a:lnTo>
                  <a:pt x="1991" y="2914"/>
                </a:lnTo>
                <a:lnTo>
                  <a:pt x="1991" y="20"/>
                </a:lnTo>
                <a:lnTo>
                  <a:pt x="1353" y="20"/>
                </a:lnTo>
                <a:lnTo>
                  <a:pt x="1353" y="0"/>
                </a:lnTo>
                <a:lnTo>
                  <a:pt x="2010" y="0"/>
                </a:lnTo>
                <a:lnTo>
                  <a:pt x="2010" y="2934"/>
                </a:lnTo>
                <a:lnTo>
                  <a:pt x="0" y="2934"/>
                </a:lnTo>
                <a:lnTo>
                  <a:pt x="0" y="29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29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3850"/>
              </a:solidFill>
              <a:effectLst/>
              <a:uLnTx/>
              <a:uFillTx/>
              <a:latin typeface="Calibri" panose="020F0502020204030204"/>
              <a:ea typeface="+mn-ea"/>
              <a:cs typeface="+mn-cs"/>
            </a:endParaRPr>
          </a:p>
        </p:txBody>
      </p:sp>
      <p:pic>
        <p:nvPicPr>
          <p:cNvPr id="46" name="Grafinis elementas 45">
            <a:extLst>
              <a:ext uri="{FF2B5EF4-FFF2-40B4-BE49-F238E27FC236}">
                <a16:creationId xmlns:a16="http://schemas.microsoft.com/office/drawing/2014/main" id="{D17C8009-C2CE-EA91-C775-340D10BDA5C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71695" y="642934"/>
            <a:ext cx="1233510" cy="1233510"/>
          </a:xfrm>
          <a:prstGeom prst="rect">
            <a:avLst/>
          </a:prstGeom>
        </p:spPr>
      </p:pic>
      <p:pic>
        <p:nvPicPr>
          <p:cNvPr id="3" name="Graphic 2" descr="Exclamation mark with solid fill">
            <a:extLst>
              <a:ext uri="{FF2B5EF4-FFF2-40B4-BE49-F238E27FC236}">
                <a16:creationId xmlns:a16="http://schemas.microsoft.com/office/drawing/2014/main" id="{28C7B95B-6F90-6DF6-83DD-2DD6CE4F191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673370" y="3490796"/>
            <a:ext cx="914400" cy="914400"/>
          </a:xfrm>
          <a:prstGeom prst="rect">
            <a:avLst/>
          </a:prstGeom>
        </p:spPr>
      </p:pic>
    </p:spTree>
    <p:extLst>
      <p:ext uri="{BB962C8B-B14F-4D97-AF65-F5344CB8AC3E}">
        <p14:creationId xmlns:p14="http://schemas.microsoft.com/office/powerpoint/2010/main" val="3612534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76C56-5DCB-3915-E2B2-1A65D30DCC0B}"/>
            </a:ext>
          </a:extLst>
        </p:cNvPr>
        <p:cNvGrpSpPr/>
        <p:nvPr/>
      </p:nvGrpSpPr>
      <p:grpSpPr>
        <a:xfrm>
          <a:off x="0" y="0"/>
          <a:ext cx="0" cy="0"/>
          <a:chOff x="0" y="0"/>
          <a:chExt cx="0" cy="0"/>
        </a:xfrm>
      </p:grpSpPr>
      <p:sp>
        <p:nvSpPr>
          <p:cNvPr id="4" name="Ovalas 3">
            <a:extLst>
              <a:ext uri="{FF2B5EF4-FFF2-40B4-BE49-F238E27FC236}">
                <a16:creationId xmlns:a16="http://schemas.microsoft.com/office/drawing/2014/main" id="{CE084C5B-B313-10CC-70B9-12B47A602701}"/>
              </a:ext>
            </a:extLst>
          </p:cNvPr>
          <p:cNvSpPr/>
          <p:nvPr/>
        </p:nvSpPr>
        <p:spPr>
          <a:xfrm>
            <a:off x="6039527" y="551016"/>
            <a:ext cx="1158508" cy="1158508"/>
          </a:xfrm>
          <a:prstGeom prst="ellipse">
            <a:avLst/>
          </a:prstGeom>
          <a:solidFill>
            <a:srgbClr val="75BDA7"/>
          </a:solidFill>
          <a:ln>
            <a:solidFill>
              <a:srgbClr val="75BD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TextBox 8">
            <a:extLst>
              <a:ext uri="{FF2B5EF4-FFF2-40B4-BE49-F238E27FC236}">
                <a16:creationId xmlns:a16="http://schemas.microsoft.com/office/drawing/2014/main" id="{62FE629D-C08C-0CD6-C17B-FEDCA4694C6E}"/>
              </a:ext>
            </a:extLst>
          </p:cNvPr>
          <p:cNvSpPr txBox="1"/>
          <p:nvPr/>
        </p:nvSpPr>
        <p:spPr>
          <a:xfrm>
            <a:off x="7251568" y="538007"/>
            <a:ext cx="4788032" cy="1015663"/>
          </a:xfrm>
          <a:prstGeom prst="rect">
            <a:avLst/>
          </a:prstGeom>
          <a:noFill/>
        </p:spPr>
        <p:txBody>
          <a:bodyPr wrap="square">
            <a:spAutoFit/>
          </a:bodyPr>
          <a:lstStyle/>
          <a:p>
            <a:pPr marL="0" marR="0" lvl="0" indent="0" algn="l" defTabSz="914296" rtl="0" eaLnBrk="1" fontAlgn="auto" latinLnBrk="0" hangingPunct="1">
              <a:spcBef>
                <a:spcPts val="0"/>
              </a:spcBef>
              <a:spcAft>
                <a:spcPts val="0"/>
              </a:spcAft>
              <a:buClrTx/>
              <a:buSzTx/>
              <a:buFontTx/>
              <a:buNone/>
              <a:tabLst/>
              <a:defRPr/>
            </a:pPr>
            <a:r>
              <a:rPr lang="lt-LT" sz="2000" dirty="0">
                <a:solidFill>
                  <a:schemeClr val="accent3"/>
                </a:solidFill>
                <a:cs typeface="Calibri bold" panose="020F0702030404030204" pitchFamily="34" charset="0"/>
              </a:rPr>
              <a:t>Veiklos skirtos pačiai organizacijai</a:t>
            </a:r>
          </a:p>
          <a:p>
            <a:pPr lvl="0">
              <a:defRPr/>
            </a:pPr>
            <a:r>
              <a:rPr lang="lt-LT" sz="2000" dirty="0">
                <a:ea typeface="Calibri Light" panose="020F0302020204030204" pitchFamily="34" charset="0"/>
                <a:cs typeface="Calibri Light" panose="020F0302020204030204" pitchFamily="34" charset="0"/>
              </a:rPr>
              <a:t>Socialinei grupei nauda kuriama TIK netiesiogiai – per stipresnį NVO sektorių.</a:t>
            </a:r>
            <a:endParaRPr lang="en-US" sz="2000" dirty="0">
              <a:solidFill>
                <a:srgbClr val="003850"/>
              </a:solidFill>
              <a:latin typeface="Calibri Light" panose="020F0302020204030204" pitchFamily="34" charset="0"/>
              <a:cs typeface="Calibri Light" panose="020F0302020204030204" pitchFamily="34" charset="0"/>
            </a:endParaRPr>
          </a:p>
        </p:txBody>
      </p:sp>
      <p:sp>
        <p:nvSpPr>
          <p:cNvPr id="10" name="Ovalas 9">
            <a:extLst>
              <a:ext uri="{FF2B5EF4-FFF2-40B4-BE49-F238E27FC236}">
                <a16:creationId xmlns:a16="http://schemas.microsoft.com/office/drawing/2014/main" id="{BFAA2BA5-F866-D423-F3AE-C4ACADE01A6B}"/>
              </a:ext>
            </a:extLst>
          </p:cNvPr>
          <p:cNvSpPr/>
          <p:nvPr/>
        </p:nvSpPr>
        <p:spPr>
          <a:xfrm>
            <a:off x="6080113" y="2109714"/>
            <a:ext cx="1158508" cy="1158508"/>
          </a:xfrm>
          <a:prstGeom prst="ellipse">
            <a:avLst/>
          </a:prstGeom>
          <a:solidFill>
            <a:srgbClr val="75BDA7"/>
          </a:solidFill>
          <a:ln>
            <a:solidFill>
              <a:srgbClr val="75BD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14" name="TextBox 13">
            <a:extLst>
              <a:ext uri="{FF2B5EF4-FFF2-40B4-BE49-F238E27FC236}">
                <a16:creationId xmlns:a16="http://schemas.microsoft.com/office/drawing/2014/main" id="{E67C6E5E-167E-B2CF-486F-57E2964D7E2F}"/>
              </a:ext>
            </a:extLst>
          </p:cNvPr>
          <p:cNvSpPr txBox="1"/>
          <p:nvPr/>
        </p:nvSpPr>
        <p:spPr>
          <a:xfrm>
            <a:off x="7251568" y="2074227"/>
            <a:ext cx="4788032" cy="1323439"/>
          </a:xfrm>
          <a:prstGeom prst="rect">
            <a:avLst/>
          </a:prstGeom>
          <a:noFill/>
        </p:spPr>
        <p:txBody>
          <a:bodyPr wrap="square">
            <a:spAutoFit/>
          </a:bodyPr>
          <a:lstStyle/>
          <a:p>
            <a:pPr>
              <a:lnSpc>
                <a:spcPct val="100000"/>
              </a:lnSpc>
              <a:spcBef>
                <a:spcPts val="600"/>
              </a:spcBef>
            </a:pPr>
            <a:r>
              <a:rPr lang="lt-LT" sz="2000" dirty="0">
                <a:solidFill>
                  <a:schemeClr val="accent3"/>
                </a:solidFill>
                <a:cs typeface="Calibri bold" panose="020F0702030404030204" pitchFamily="34" charset="0"/>
              </a:rPr>
              <a:t>Augimas arba stiprėjimas/ Išspręsti iššūkiai </a:t>
            </a:r>
            <a:r>
              <a:rPr lang="lt-LT" sz="2000" dirty="0">
                <a:ea typeface="Calibri Light" panose="020F0302020204030204" pitchFamily="34" charset="0"/>
                <a:cs typeface="Calibri Light" panose="020F0302020204030204" pitchFamily="34" charset="0"/>
              </a:rPr>
              <a:t>Užtikrinamas organizacijos (kokybinis) augimas </a:t>
            </a:r>
            <a:r>
              <a:rPr lang="lt-LT" sz="2000" dirty="0" err="1">
                <a:ea typeface="Calibri Light" panose="020F0302020204030204" pitchFamily="34" charset="0"/>
                <a:cs typeface="Calibri Light" panose="020F0302020204030204" pitchFamily="34" charset="0"/>
              </a:rPr>
              <a:t>t.y</a:t>
            </a:r>
            <a:r>
              <a:rPr lang="lt-LT" sz="2000" dirty="0">
                <a:ea typeface="Calibri Light" panose="020F0302020204030204" pitchFamily="34" charset="0"/>
                <a:cs typeface="Calibri Light" panose="020F0302020204030204" pitchFamily="34" charset="0"/>
              </a:rPr>
              <a:t>. ne einamųjų veiklų finansavimas</a:t>
            </a:r>
          </a:p>
        </p:txBody>
      </p:sp>
      <p:sp>
        <p:nvSpPr>
          <p:cNvPr id="16" name="Ovalas 15">
            <a:extLst>
              <a:ext uri="{FF2B5EF4-FFF2-40B4-BE49-F238E27FC236}">
                <a16:creationId xmlns:a16="http://schemas.microsoft.com/office/drawing/2014/main" id="{2E08848B-0BD1-30B7-581E-E0D3657E5CAE}"/>
              </a:ext>
            </a:extLst>
          </p:cNvPr>
          <p:cNvSpPr/>
          <p:nvPr/>
        </p:nvSpPr>
        <p:spPr>
          <a:xfrm>
            <a:off x="6039527" y="3516664"/>
            <a:ext cx="1158508" cy="1158508"/>
          </a:xfrm>
          <a:prstGeom prst="ellipse">
            <a:avLst/>
          </a:prstGeom>
          <a:solidFill>
            <a:srgbClr val="75BDA7"/>
          </a:solidFill>
          <a:ln>
            <a:solidFill>
              <a:srgbClr val="75BD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19" name="TextBox 18">
            <a:extLst>
              <a:ext uri="{FF2B5EF4-FFF2-40B4-BE49-F238E27FC236}">
                <a16:creationId xmlns:a16="http://schemas.microsoft.com/office/drawing/2014/main" id="{BB52E7F1-A339-B242-DEE7-D32D58BEDA65}"/>
              </a:ext>
            </a:extLst>
          </p:cNvPr>
          <p:cNvSpPr txBox="1"/>
          <p:nvPr/>
        </p:nvSpPr>
        <p:spPr>
          <a:xfrm>
            <a:off x="7270832" y="3610447"/>
            <a:ext cx="4376882" cy="707886"/>
          </a:xfrm>
          <a:prstGeom prst="rect">
            <a:avLst/>
          </a:prstGeom>
          <a:noFill/>
        </p:spPr>
        <p:txBody>
          <a:bodyPr wrap="square">
            <a:spAutoFit/>
          </a:bodyPr>
          <a:lstStyle/>
          <a:p>
            <a:pPr>
              <a:defRPr/>
            </a:pPr>
            <a:r>
              <a:rPr lang="lt-LT" sz="2000" dirty="0">
                <a:solidFill>
                  <a:schemeClr val="accent3"/>
                </a:solidFill>
                <a:cs typeface="Calibri bold" panose="020F0702030404030204" pitchFamily="34" charset="0"/>
              </a:rPr>
              <a:t>Pokytis ir poveikis </a:t>
            </a:r>
            <a:r>
              <a:rPr lang="lt-LT" sz="2000" dirty="0">
                <a:ea typeface="Calibri Light" panose="020F0302020204030204" pitchFamily="34" charset="0"/>
                <a:cs typeface="Calibri Light" panose="020F0302020204030204" pitchFamily="34" charset="0"/>
              </a:rPr>
              <a:t>Po projekto NVO išeina kitokia, nei buvo prieš. </a:t>
            </a:r>
            <a:endParaRPr lang="en-US" sz="2000" dirty="0">
              <a:solidFill>
                <a:srgbClr val="003850"/>
              </a:solidFill>
              <a:cs typeface="Calibri Light" panose="020F0302020204030204" pitchFamily="34" charset="0"/>
            </a:endParaRPr>
          </a:p>
        </p:txBody>
      </p:sp>
      <p:pic>
        <p:nvPicPr>
          <p:cNvPr id="27" name="Grafinis elementas 26">
            <a:extLst>
              <a:ext uri="{FF2B5EF4-FFF2-40B4-BE49-F238E27FC236}">
                <a16:creationId xmlns:a16="http://schemas.microsoft.com/office/drawing/2014/main" id="{293EF315-5F68-942D-D07B-B3D9DF54BF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29079" y="2347437"/>
            <a:ext cx="707130" cy="683062"/>
          </a:xfrm>
          <a:prstGeom prst="rect">
            <a:avLst/>
          </a:prstGeom>
        </p:spPr>
      </p:pic>
      <p:pic>
        <p:nvPicPr>
          <p:cNvPr id="29" name="Grafinis elementas 28">
            <a:extLst>
              <a:ext uri="{FF2B5EF4-FFF2-40B4-BE49-F238E27FC236}">
                <a16:creationId xmlns:a16="http://schemas.microsoft.com/office/drawing/2014/main" id="{27BBA76A-D7A1-30A6-EC82-2EACB4E9784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52269" y="739473"/>
            <a:ext cx="814197" cy="814197"/>
          </a:xfrm>
          <a:prstGeom prst="rect">
            <a:avLst/>
          </a:prstGeom>
        </p:spPr>
      </p:pic>
      <p:pic>
        <p:nvPicPr>
          <p:cNvPr id="48" name="Paveikslėlis 47" descr="Paveikslėlis, kuriame yra apranga, asmuo, Žmogaus veidas, vyras  Dirbtinio intelekto sugeneruotas turinys gali būti neteisingas.">
            <a:extLst>
              <a:ext uri="{FF2B5EF4-FFF2-40B4-BE49-F238E27FC236}">
                <a16:creationId xmlns:a16="http://schemas.microsoft.com/office/drawing/2014/main" id="{FF97DA05-CE22-9B19-C49B-1E45DD868F6C}"/>
              </a:ext>
            </a:extLst>
          </p:cNvPr>
          <p:cNvPicPr>
            <a:picLocks noChangeAspect="1"/>
          </p:cNvPicPr>
          <p:nvPr/>
        </p:nvPicPr>
        <p:blipFill>
          <a:blip r:embed="rId5">
            <a:extLst>
              <a:ext uri="{28A0092B-C50C-407E-A947-70E740481C1C}">
                <a14:useLocalDpi xmlns:a14="http://schemas.microsoft.com/office/drawing/2010/main" val="0"/>
              </a:ext>
            </a:extLst>
          </a:blip>
          <a:srcRect l="25093" t="723" r="29125"/>
          <a:stretch>
            <a:fillRect/>
          </a:stretch>
        </p:blipFill>
        <p:spPr>
          <a:xfrm>
            <a:off x="0" y="0"/>
            <a:ext cx="5732853" cy="6858000"/>
          </a:xfrm>
          <a:prstGeom prst="rect">
            <a:avLst/>
          </a:prstGeom>
        </p:spPr>
      </p:pic>
      <p:sp>
        <p:nvSpPr>
          <p:cNvPr id="40" name="Stačiakampis 39">
            <a:extLst>
              <a:ext uri="{FF2B5EF4-FFF2-40B4-BE49-F238E27FC236}">
                <a16:creationId xmlns:a16="http://schemas.microsoft.com/office/drawing/2014/main" id="{FFCFD0CA-F9DF-092D-CC65-BC9E615C7796}"/>
              </a:ext>
            </a:extLst>
          </p:cNvPr>
          <p:cNvSpPr/>
          <p:nvPr/>
        </p:nvSpPr>
        <p:spPr>
          <a:xfrm>
            <a:off x="-83" y="0"/>
            <a:ext cx="5732936" cy="6858000"/>
          </a:xfrm>
          <a:prstGeom prst="rect">
            <a:avLst/>
          </a:prstGeom>
          <a:solidFill>
            <a:schemeClr val="accent3">
              <a:alpha val="8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3" name="TextBox 22">
            <a:extLst>
              <a:ext uri="{FF2B5EF4-FFF2-40B4-BE49-F238E27FC236}">
                <a16:creationId xmlns:a16="http://schemas.microsoft.com/office/drawing/2014/main" id="{89D812EC-52C2-0206-5BC6-81AF14FC1585}"/>
              </a:ext>
            </a:extLst>
          </p:cNvPr>
          <p:cNvSpPr txBox="1"/>
          <p:nvPr/>
        </p:nvSpPr>
        <p:spPr>
          <a:xfrm>
            <a:off x="1052944" y="2602099"/>
            <a:ext cx="3757420" cy="1526187"/>
          </a:xfrm>
          <a:prstGeom prst="rect">
            <a:avLst/>
          </a:prstGeom>
          <a:noFill/>
        </p:spPr>
        <p:txBody>
          <a:bodyPr wrap="square" rtlCol="0" anchor="ctr">
            <a:spAutoFit/>
          </a:bodyPr>
          <a:lstStyle/>
          <a:p>
            <a:pPr marL="0" marR="0" lvl="0" indent="0" algn="ctr" defTabSz="914296" rtl="0" eaLnBrk="1" fontAlgn="auto" latinLnBrk="0" hangingPunct="1">
              <a:lnSpc>
                <a:spcPts val="2700"/>
              </a:lnSpc>
              <a:spcBef>
                <a:spcPts val="0"/>
              </a:spcBef>
              <a:spcAft>
                <a:spcPts val="0"/>
              </a:spcAft>
              <a:buClrTx/>
              <a:buSzTx/>
              <a:buFontTx/>
              <a:buNone/>
              <a:tabLst/>
              <a:defRPr/>
            </a:pPr>
            <a:r>
              <a:rPr kumimoji="0" lang="lt-LT" sz="4000" i="0" u="none" strike="noStrike" kern="1500" cap="none" spc="200" normalizeH="0" noProof="0" dirty="0">
                <a:ln>
                  <a:noFill/>
                </a:ln>
                <a:solidFill>
                  <a:prstClr val="white"/>
                </a:solidFill>
                <a:effectLst/>
                <a:uLnTx/>
                <a:uFillTx/>
                <a:latin typeface="Calibri bold" panose="020F0702030404030204" pitchFamily="34" charset="0"/>
                <a:ea typeface="Montserrat Black" charset="0"/>
                <a:cs typeface="Calibri bold" panose="020F0702030404030204" pitchFamily="34" charset="0"/>
              </a:rPr>
              <a:t>Konkurso tikslas – institucinis stiprinimas</a:t>
            </a:r>
            <a:endParaRPr kumimoji="0" lang="en-US" sz="4000" i="0" u="none" strike="noStrike" kern="1500" cap="none" spc="200" normalizeH="0" noProof="0" dirty="0">
              <a:ln>
                <a:noFill/>
              </a:ln>
              <a:solidFill>
                <a:prstClr val="white"/>
              </a:solidFill>
              <a:effectLst/>
              <a:uLnTx/>
              <a:uFillTx/>
              <a:latin typeface="Calibri bold" panose="020F0702030404030204" pitchFamily="34" charset="0"/>
              <a:ea typeface="Montserrat Black" charset="0"/>
              <a:cs typeface="Calibri bold" panose="020F0702030404030204" pitchFamily="34" charset="0"/>
            </a:endParaRPr>
          </a:p>
        </p:txBody>
      </p:sp>
      <p:sp>
        <p:nvSpPr>
          <p:cNvPr id="6" name="Freeform 5">
            <a:extLst>
              <a:ext uri="{FF2B5EF4-FFF2-40B4-BE49-F238E27FC236}">
                <a16:creationId xmlns:a16="http://schemas.microsoft.com/office/drawing/2014/main" id="{2BC0EF25-0E1A-5924-A7CF-992B62E02279}"/>
              </a:ext>
            </a:extLst>
          </p:cNvPr>
          <p:cNvSpPr>
            <a:spLocks/>
          </p:cNvSpPr>
          <p:nvPr/>
        </p:nvSpPr>
        <p:spPr bwMode="auto">
          <a:xfrm>
            <a:off x="637714" y="1088762"/>
            <a:ext cx="4550581" cy="5102856"/>
          </a:xfrm>
          <a:custGeom>
            <a:avLst/>
            <a:gdLst>
              <a:gd name="T0" fmla="*/ 0 w 2010"/>
              <a:gd name="T1" fmla="*/ 2934 h 2934"/>
              <a:gd name="T2" fmla="*/ 0 w 2010"/>
              <a:gd name="T3" fmla="*/ 0 h 2934"/>
              <a:gd name="T4" fmla="*/ 658 w 2010"/>
              <a:gd name="T5" fmla="*/ 0 h 2934"/>
              <a:gd name="T6" fmla="*/ 658 w 2010"/>
              <a:gd name="T7" fmla="*/ 20 h 2934"/>
              <a:gd name="T8" fmla="*/ 20 w 2010"/>
              <a:gd name="T9" fmla="*/ 20 h 2934"/>
              <a:gd name="T10" fmla="*/ 20 w 2010"/>
              <a:gd name="T11" fmla="*/ 2914 h 2934"/>
              <a:gd name="T12" fmla="*/ 1991 w 2010"/>
              <a:gd name="T13" fmla="*/ 2914 h 2934"/>
              <a:gd name="T14" fmla="*/ 1991 w 2010"/>
              <a:gd name="T15" fmla="*/ 20 h 2934"/>
              <a:gd name="T16" fmla="*/ 1353 w 2010"/>
              <a:gd name="T17" fmla="*/ 20 h 2934"/>
              <a:gd name="T18" fmla="*/ 1353 w 2010"/>
              <a:gd name="T19" fmla="*/ 0 h 2934"/>
              <a:gd name="T20" fmla="*/ 2010 w 2010"/>
              <a:gd name="T21" fmla="*/ 0 h 2934"/>
              <a:gd name="T22" fmla="*/ 2010 w 2010"/>
              <a:gd name="T23" fmla="*/ 2934 h 2934"/>
              <a:gd name="T24" fmla="*/ 0 w 2010"/>
              <a:gd name="T25" fmla="*/ 2934 h 2934"/>
              <a:gd name="T26" fmla="*/ 0 w 2010"/>
              <a:gd name="T27" fmla="*/ 2934 h 2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10" h="2934">
                <a:moveTo>
                  <a:pt x="0" y="2934"/>
                </a:moveTo>
                <a:lnTo>
                  <a:pt x="0" y="0"/>
                </a:lnTo>
                <a:lnTo>
                  <a:pt x="658" y="0"/>
                </a:lnTo>
                <a:lnTo>
                  <a:pt x="658" y="20"/>
                </a:lnTo>
                <a:lnTo>
                  <a:pt x="20" y="20"/>
                </a:lnTo>
                <a:lnTo>
                  <a:pt x="20" y="2914"/>
                </a:lnTo>
                <a:lnTo>
                  <a:pt x="1991" y="2914"/>
                </a:lnTo>
                <a:lnTo>
                  <a:pt x="1991" y="20"/>
                </a:lnTo>
                <a:lnTo>
                  <a:pt x="1353" y="20"/>
                </a:lnTo>
                <a:lnTo>
                  <a:pt x="1353" y="0"/>
                </a:lnTo>
                <a:lnTo>
                  <a:pt x="2010" y="0"/>
                </a:lnTo>
                <a:lnTo>
                  <a:pt x="2010" y="2934"/>
                </a:lnTo>
                <a:lnTo>
                  <a:pt x="0" y="2934"/>
                </a:lnTo>
                <a:lnTo>
                  <a:pt x="0" y="29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29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3850"/>
              </a:solidFill>
              <a:effectLst/>
              <a:uLnTx/>
              <a:uFillTx/>
              <a:latin typeface="Calibri" panose="020F0502020204030204"/>
              <a:ea typeface="+mn-ea"/>
              <a:cs typeface="+mn-cs"/>
            </a:endParaRPr>
          </a:p>
        </p:txBody>
      </p:sp>
      <p:pic>
        <p:nvPicPr>
          <p:cNvPr id="46" name="Grafinis elementas 45">
            <a:extLst>
              <a:ext uri="{FF2B5EF4-FFF2-40B4-BE49-F238E27FC236}">
                <a16:creationId xmlns:a16="http://schemas.microsoft.com/office/drawing/2014/main" id="{68E266D6-5E1E-12F3-46C7-2EF915EBAFA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71695" y="642934"/>
            <a:ext cx="1233510" cy="1233510"/>
          </a:xfrm>
          <a:prstGeom prst="rect">
            <a:avLst/>
          </a:prstGeom>
        </p:spPr>
      </p:pic>
      <p:pic>
        <p:nvPicPr>
          <p:cNvPr id="7" name="Graphic 6" descr="Puzzle pieces outline">
            <a:extLst>
              <a:ext uri="{FF2B5EF4-FFF2-40B4-BE49-F238E27FC236}">
                <a16:creationId xmlns:a16="http://schemas.microsoft.com/office/drawing/2014/main" id="{A437A2DA-2D6E-2BC0-0B68-59D6EB8AEF4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54093" y="3587271"/>
            <a:ext cx="914400" cy="914400"/>
          </a:xfrm>
          <a:prstGeom prst="rect">
            <a:avLst/>
          </a:prstGeom>
        </p:spPr>
      </p:pic>
    </p:spTree>
    <p:extLst>
      <p:ext uri="{BB962C8B-B14F-4D97-AF65-F5344CB8AC3E}">
        <p14:creationId xmlns:p14="http://schemas.microsoft.com/office/powerpoint/2010/main" val="3792820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F0848-F0F3-18F5-D9A6-08A7AD2B85F5}"/>
              </a:ext>
            </a:extLst>
          </p:cNvPr>
          <p:cNvSpPr>
            <a:spLocks noGrp="1"/>
          </p:cNvSpPr>
          <p:nvPr>
            <p:ph type="title"/>
          </p:nvPr>
        </p:nvSpPr>
        <p:spPr>
          <a:xfrm>
            <a:off x="602860" y="743836"/>
            <a:ext cx="10972800" cy="722888"/>
          </a:xfrm>
        </p:spPr>
        <p:txBody>
          <a:bodyPr>
            <a:noAutofit/>
          </a:bodyPr>
          <a:lstStyle/>
          <a:p>
            <a:r>
              <a:rPr lang="lt-LT" sz="3200" b="1" dirty="0">
                <a:solidFill>
                  <a:srgbClr val="5D8189"/>
                </a:solidFill>
              </a:rPr>
              <a:t>NVO i</a:t>
            </a:r>
            <a:r>
              <a:rPr kumimoji="0" lang="lt-LT" sz="3200" b="1" i="0" u="none" strike="noStrike" kern="1200" cap="none" spc="0" normalizeH="0" baseline="0" noProof="0" dirty="0" err="1">
                <a:ln>
                  <a:noFill/>
                </a:ln>
                <a:solidFill>
                  <a:srgbClr val="5D8189"/>
                </a:solidFill>
                <a:effectLst/>
                <a:uLnTx/>
                <a:uFillTx/>
                <a:latin typeface="Calibri bold" panose="020F0702030404030204" pitchFamily="34" charset="0"/>
                <a:ea typeface="Calibri bold" panose="020F0702030404030204" pitchFamily="34" charset="0"/>
                <a:cs typeface="Calibri bold" panose="020F0702030404030204" pitchFamily="34" charset="0"/>
              </a:rPr>
              <a:t>nstitucinio</a:t>
            </a:r>
            <a:r>
              <a:rPr kumimoji="0" lang="lt-LT" sz="3200" b="1" i="0" u="none" strike="noStrike" kern="1200" cap="none" spc="0" normalizeH="0" baseline="0" noProof="0" dirty="0">
                <a:ln>
                  <a:noFill/>
                </a:ln>
                <a:solidFill>
                  <a:srgbClr val="5D8189"/>
                </a:solidFill>
                <a:effectLst/>
                <a:uLnTx/>
                <a:uFillTx/>
                <a:latin typeface="Calibri bold" panose="020F0702030404030204" pitchFamily="34" charset="0"/>
                <a:ea typeface="Calibri bold" panose="020F0702030404030204" pitchFamily="34" charset="0"/>
                <a:cs typeface="Calibri bold" panose="020F0702030404030204" pitchFamily="34" charset="0"/>
              </a:rPr>
              <a:t> stiprinimo kryptys (Nuostatų 8 p.)</a:t>
            </a:r>
            <a:endParaRPr lang="en-US" sz="4000" dirty="0">
              <a:solidFill>
                <a:srgbClr val="5D8189"/>
              </a:solidFill>
              <a:latin typeface="Calibri bold" panose="020F0702030404030204" pitchFamily="34" charset="0"/>
              <a:ea typeface="Calibri bold" panose="020F0702030404030204" pitchFamily="34" charset="0"/>
              <a:cs typeface="Calibri bold" panose="020F0702030404030204" pitchFamily="34" charset="0"/>
            </a:endParaRPr>
          </a:p>
        </p:txBody>
      </p:sp>
      <p:grpSp>
        <p:nvGrpSpPr>
          <p:cNvPr id="11" name="Group 10">
            <a:extLst>
              <a:ext uri="{FF2B5EF4-FFF2-40B4-BE49-F238E27FC236}">
                <a16:creationId xmlns:a16="http://schemas.microsoft.com/office/drawing/2014/main" id="{6EDDE12B-CCBF-865A-CF5A-97FAE25DB795}"/>
              </a:ext>
            </a:extLst>
          </p:cNvPr>
          <p:cNvGrpSpPr/>
          <p:nvPr/>
        </p:nvGrpSpPr>
        <p:grpSpPr>
          <a:xfrm>
            <a:off x="442716" y="1785507"/>
            <a:ext cx="9296987" cy="4820085"/>
            <a:chOff x="997347" y="1854596"/>
            <a:chExt cx="9784967" cy="5033256"/>
          </a:xfrm>
        </p:grpSpPr>
        <p:sp>
          <p:nvSpPr>
            <p:cNvPr id="6" name="Stačiakampis 5">
              <a:extLst>
                <a:ext uri="{FF2B5EF4-FFF2-40B4-BE49-F238E27FC236}">
                  <a16:creationId xmlns:a16="http://schemas.microsoft.com/office/drawing/2014/main" id="{BB3821C6-EA41-6E96-53D4-D36B4DFADDE2}"/>
                </a:ext>
              </a:extLst>
            </p:cNvPr>
            <p:cNvSpPr/>
            <p:nvPr/>
          </p:nvSpPr>
          <p:spPr>
            <a:xfrm>
              <a:off x="2397819" y="5818833"/>
              <a:ext cx="8384495" cy="754858"/>
            </a:xfrm>
            <a:prstGeom prst="rect">
              <a:avLst/>
            </a:prstGeom>
            <a:solidFill>
              <a:srgbClr val="75BDA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7" name="Rectangle 22">
              <a:extLst>
                <a:ext uri="{FF2B5EF4-FFF2-40B4-BE49-F238E27FC236}">
                  <a16:creationId xmlns:a16="http://schemas.microsoft.com/office/drawing/2014/main" id="{D59A699E-3C23-04C3-0D2C-E2163B050BA0}"/>
                </a:ext>
              </a:extLst>
            </p:cNvPr>
            <p:cNvSpPr/>
            <p:nvPr/>
          </p:nvSpPr>
          <p:spPr>
            <a:xfrm>
              <a:off x="1033740" y="1860735"/>
              <a:ext cx="1219421" cy="1302012"/>
            </a:xfrm>
            <a:prstGeom prst="rect">
              <a:avLst/>
            </a:prstGeom>
            <a:solidFill>
              <a:schemeClr val="accent3"/>
            </a:solidFill>
          </p:spPr>
          <p:txBody>
            <a:bodyPr vert="horz" wrap="square" anchor="ctr" anchorCtr="0">
              <a:noAutofit/>
            </a:bodyPr>
            <a:lstStyle/>
            <a:p>
              <a:pPr lvl="0" algn="ctr">
                <a:lnSpc>
                  <a:spcPct val="80000"/>
                </a:lnSpc>
              </a:pPr>
              <a:endParaRPr lang="lt-LT" sz="2500" b="1">
                <a:solidFill>
                  <a:schemeClr val="bg1"/>
                </a:solidFill>
              </a:endParaRPr>
            </a:p>
          </p:txBody>
        </p:sp>
        <p:sp>
          <p:nvSpPr>
            <p:cNvPr id="8" name="TextBox 7">
              <a:extLst>
                <a:ext uri="{FF2B5EF4-FFF2-40B4-BE49-F238E27FC236}">
                  <a16:creationId xmlns:a16="http://schemas.microsoft.com/office/drawing/2014/main" id="{3F8B59A2-3D72-25E5-1281-F58A3A9FE9CA}"/>
                </a:ext>
              </a:extLst>
            </p:cNvPr>
            <p:cNvSpPr txBox="1"/>
            <p:nvPr/>
          </p:nvSpPr>
          <p:spPr>
            <a:xfrm>
              <a:off x="2493247" y="5896201"/>
              <a:ext cx="8259735" cy="739193"/>
            </a:xfrm>
            <a:prstGeom prst="rect">
              <a:avLst/>
            </a:prstGeom>
            <a:noFill/>
          </p:spPr>
          <p:txBody>
            <a:bodyPr wrap="square">
              <a:spAutoFit/>
            </a:bodyPr>
            <a:lstStyle/>
            <a:p>
              <a:r>
                <a:rPr lang="lt-LT" sz="2000" dirty="0"/>
                <a:t>- stiprinti NVO </a:t>
              </a:r>
              <a:r>
                <a:rPr lang="lt-LT" sz="2000" b="1" dirty="0"/>
                <a:t>pasiregimą veikti krizinių situacijų</a:t>
              </a:r>
              <a:r>
                <a:rPr lang="lt-LT" sz="2000" dirty="0"/>
                <a:t> ir (ar) </a:t>
              </a:r>
              <a:r>
                <a:rPr lang="lt-LT" sz="2000" b="1" dirty="0"/>
                <a:t>mobilizacijos atveju</a:t>
              </a:r>
            </a:p>
          </p:txBody>
        </p:sp>
        <p:sp>
          <p:nvSpPr>
            <p:cNvPr id="9" name="Stačiakampis 8">
              <a:extLst>
                <a:ext uri="{FF2B5EF4-FFF2-40B4-BE49-F238E27FC236}">
                  <a16:creationId xmlns:a16="http://schemas.microsoft.com/office/drawing/2014/main" id="{F116298E-9F15-B86A-2AEF-97F401231934}"/>
                </a:ext>
              </a:extLst>
            </p:cNvPr>
            <p:cNvSpPr/>
            <p:nvPr/>
          </p:nvSpPr>
          <p:spPr>
            <a:xfrm>
              <a:off x="2314350" y="1854596"/>
              <a:ext cx="8384495" cy="682704"/>
            </a:xfrm>
            <a:prstGeom prst="rect">
              <a:avLst/>
            </a:prstGeom>
            <a:solidFill>
              <a:srgbClr val="75BDA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10" name="Rectangle 22">
              <a:extLst>
                <a:ext uri="{FF2B5EF4-FFF2-40B4-BE49-F238E27FC236}">
                  <a16:creationId xmlns:a16="http://schemas.microsoft.com/office/drawing/2014/main" id="{0A1CE443-E62D-8418-D90A-DAB8F1943A52}"/>
                </a:ext>
              </a:extLst>
            </p:cNvPr>
            <p:cNvSpPr/>
            <p:nvPr/>
          </p:nvSpPr>
          <p:spPr>
            <a:xfrm>
              <a:off x="997347" y="3507131"/>
              <a:ext cx="1219421" cy="1302012"/>
            </a:xfrm>
            <a:prstGeom prst="rect">
              <a:avLst/>
            </a:prstGeom>
            <a:solidFill>
              <a:schemeClr val="accent3"/>
            </a:solidFill>
          </p:spPr>
          <p:txBody>
            <a:bodyPr vert="horz" wrap="square" anchor="ctr" anchorCtr="0">
              <a:noAutofit/>
            </a:bodyPr>
            <a:lstStyle/>
            <a:p>
              <a:pPr lvl="0" algn="ctr">
                <a:lnSpc>
                  <a:spcPct val="80000"/>
                </a:lnSpc>
              </a:pPr>
              <a:endParaRPr lang="lt-LT" sz="2500" b="1">
                <a:solidFill>
                  <a:schemeClr val="bg1"/>
                </a:solidFill>
              </a:endParaRPr>
            </a:p>
          </p:txBody>
        </p:sp>
        <p:sp>
          <p:nvSpPr>
            <p:cNvPr id="12" name="Stačiakampis 11">
              <a:extLst>
                <a:ext uri="{FF2B5EF4-FFF2-40B4-BE49-F238E27FC236}">
                  <a16:creationId xmlns:a16="http://schemas.microsoft.com/office/drawing/2014/main" id="{4D934CE1-C377-A796-D078-8B2BDA25F52E}"/>
                </a:ext>
              </a:extLst>
            </p:cNvPr>
            <p:cNvSpPr/>
            <p:nvPr/>
          </p:nvSpPr>
          <p:spPr>
            <a:xfrm>
              <a:off x="2334504" y="3509412"/>
              <a:ext cx="8384495" cy="681395"/>
            </a:xfrm>
            <a:prstGeom prst="rect">
              <a:avLst/>
            </a:prstGeom>
            <a:solidFill>
              <a:srgbClr val="75BDA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13" name="Rectangle 22">
              <a:extLst>
                <a:ext uri="{FF2B5EF4-FFF2-40B4-BE49-F238E27FC236}">
                  <a16:creationId xmlns:a16="http://schemas.microsoft.com/office/drawing/2014/main" id="{E9F150C6-4147-338E-C3F8-047FACDC57C3}"/>
                </a:ext>
              </a:extLst>
            </p:cNvPr>
            <p:cNvSpPr/>
            <p:nvPr/>
          </p:nvSpPr>
          <p:spPr>
            <a:xfrm>
              <a:off x="1033740" y="5237324"/>
              <a:ext cx="1130317" cy="1302012"/>
            </a:xfrm>
            <a:prstGeom prst="rect">
              <a:avLst/>
            </a:prstGeom>
            <a:solidFill>
              <a:schemeClr val="accent3"/>
            </a:solidFill>
          </p:spPr>
          <p:txBody>
            <a:bodyPr vert="horz" wrap="square" anchor="ctr" anchorCtr="0">
              <a:noAutofit/>
            </a:bodyPr>
            <a:lstStyle/>
            <a:p>
              <a:pPr lvl="0" algn="ctr">
                <a:lnSpc>
                  <a:spcPct val="80000"/>
                </a:lnSpc>
              </a:pPr>
              <a:endParaRPr lang="lt-LT" sz="2500" b="1" dirty="0">
                <a:solidFill>
                  <a:schemeClr val="bg1"/>
                </a:solidFill>
              </a:endParaRPr>
            </a:p>
          </p:txBody>
        </p:sp>
        <p:sp>
          <p:nvSpPr>
            <p:cNvPr id="15" name="Stačiakampis 14">
              <a:extLst>
                <a:ext uri="{FF2B5EF4-FFF2-40B4-BE49-F238E27FC236}">
                  <a16:creationId xmlns:a16="http://schemas.microsoft.com/office/drawing/2014/main" id="{7C301D21-C664-C736-8027-08CEF4F1B23B}"/>
                </a:ext>
              </a:extLst>
            </p:cNvPr>
            <p:cNvSpPr/>
            <p:nvPr/>
          </p:nvSpPr>
          <p:spPr>
            <a:xfrm>
              <a:off x="2314350" y="4193088"/>
              <a:ext cx="8384495" cy="632256"/>
            </a:xfrm>
            <a:prstGeom prst="rect">
              <a:avLst/>
            </a:prstGeom>
            <a:solidFill>
              <a:srgbClr val="75BDA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23" name="Grafinis elementas 22">
              <a:extLst>
                <a:ext uri="{FF2B5EF4-FFF2-40B4-BE49-F238E27FC236}">
                  <a16:creationId xmlns:a16="http://schemas.microsoft.com/office/drawing/2014/main" id="{921E11E5-879E-BD55-81D0-822CAB11E4D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19295" y="2166238"/>
              <a:ext cx="876132" cy="772091"/>
            </a:xfrm>
            <a:prstGeom prst="rect">
              <a:avLst/>
            </a:prstGeom>
          </p:spPr>
        </p:pic>
        <p:pic>
          <p:nvPicPr>
            <p:cNvPr id="25" name="Grafinis elementas 24">
              <a:extLst>
                <a:ext uri="{FF2B5EF4-FFF2-40B4-BE49-F238E27FC236}">
                  <a16:creationId xmlns:a16="http://schemas.microsoft.com/office/drawing/2014/main" id="{D6367AEB-422D-7588-B5DD-1824651A97C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70014" y="3833255"/>
              <a:ext cx="774696" cy="774696"/>
            </a:xfrm>
            <a:prstGeom prst="rect">
              <a:avLst/>
            </a:prstGeom>
          </p:spPr>
        </p:pic>
        <p:pic>
          <p:nvPicPr>
            <p:cNvPr id="27" name="Grafinis elementas 26">
              <a:extLst>
                <a:ext uri="{FF2B5EF4-FFF2-40B4-BE49-F238E27FC236}">
                  <a16:creationId xmlns:a16="http://schemas.microsoft.com/office/drawing/2014/main" id="{E22D83D7-2CC7-5E93-C02B-4EF1941AC05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5897" y="5492226"/>
              <a:ext cx="882321" cy="581780"/>
            </a:xfrm>
            <a:prstGeom prst="rect">
              <a:avLst/>
            </a:prstGeom>
          </p:spPr>
        </p:pic>
        <p:sp>
          <p:nvSpPr>
            <p:cNvPr id="3" name="TextBox 2">
              <a:extLst>
                <a:ext uri="{FF2B5EF4-FFF2-40B4-BE49-F238E27FC236}">
                  <a16:creationId xmlns:a16="http://schemas.microsoft.com/office/drawing/2014/main" id="{0C43E38D-EF07-FE20-C6D1-791B0AAB2D52}"/>
                </a:ext>
              </a:extLst>
            </p:cNvPr>
            <p:cNvSpPr txBox="1"/>
            <p:nvPr/>
          </p:nvSpPr>
          <p:spPr>
            <a:xfrm>
              <a:off x="2320201" y="3591587"/>
              <a:ext cx="8413097" cy="1205204"/>
            </a:xfrm>
            <a:prstGeom prst="rect">
              <a:avLst/>
            </a:prstGeom>
            <a:noFill/>
          </p:spPr>
          <p:txBody>
            <a:bodyPr wrap="square">
              <a:spAutoFit/>
            </a:bodyPr>
            <a:lstStyle/>
            <a:p>
              <a:pPr>
                <a:lnSpc>
                  <a:spcPct val="90000"/>
                </a:lnSpc>
                <a:spcBef>
                  <a:spcPts val="1800"/>
                </a:spcBef>
              </a:pPr>
              <a:r>
                <a:rPr lang="lt-LT" sz="2000" dirty="0"/>
                <a:t>- skatinti NVO teikiamų viešųjų ir (ar) socialinio verslo </a:t>
              </a:r>
              <a:r>
                <a:rPr lang="lt-LT" sz="2000" b="1" dirty="0"/>
                <a:t>paslaugų plėtrą (įskaitant paslaugų kokybės gerinimą)</a:t>
              </a:r>
            </a:p>
            <a:p>
              <a:pPr lvl="0">
                <a:lnSpc>
                  <a:spcPct val="90000"/>
                </a:lnSpc>
                <a:spcBef>
                  <a:spcPts val="1800"/>
                </a:spcBef>
              </a:pPr>
              <a:endParaRPr lang="lt-LT" sz="2000" dirty="0">
                <a:solidFill>
                  <a:srgbClr val="5D8189"/>
                </a:solidFill>
              </a:endParaRPr>
            </a:p>
          </p:txBody>
        </p:sp>
        <p:sp>
          <p:nvSpPr>
            <p:cNvPr id="4" name="TextBox 3">
              <a:extLst>
                <a:ext uri="{FF2B5EF4-FFF2-40B4-BE49-F238E27FC236}">
                  <a16:creationId xmlns:a16="http://schemas.microsoft.com/office/drawing/2014/main" id="{B5A59D12-941D-3CCE-7196-316C9FA3CFC3}"/>
                </a:ext>
              </a:extLst>
            </p:cNvPr>
            <p:cNvSpPr txBox="1"/>
            <p:nvPr/>
          </p:nvSpPr>
          <p:spPr>
            <a:xfrm>
              <a:off x="2363106" y="2062176"/>
              <a:ext cx="8259735" cy="915956"/>
            </a:xfrm>
            <a:prstGeom prst="rect">
              <a:avLst/>
            </a:prstGeom>
            <a:noFill/>
          </p:spPr>
          <p:txBody>
            <a:bodyPr wrap="square">
              <a:spAutoFit/>
            </a:bodyPr>
            <a:lstStyle/>
            <a:p>
              <a:pPr>
                <a:lnSpc>
                  <a:spcPct val="90000"/>
                </a:lnSpc>
                <a:spcBef>
                  <a:spcPts val="1800"/>
                </a:spcBef>
              </a:pPr>
              <a:r>
                <a:rPr lang="lt-LT" sz="2000" dirty="0"/>
                <a:t>- didinti NVO </a:t>
              </a:r>
              <a:r>
                <a:rPr lang="lt-LT" sz="2000" b="1" dirty="0"/>
                <a:t>finansinį tvarumą </a:t>
              </a:r>
              <a:r>
                <a:rPr lang="lt-LT" sz="2000" dirty="0"/>
                <a:t>ir (ar) skaidrumą</a:t>
              </a:r>
            </a:p>
            <a:p>
              <a:pPr lvl="0">
                <a:lnSpc>
                  <a:spcPct val="90000"/>
                </a:lnSpc>
                <a:spcBef>
                  <a:spcPts val="1800"/>
                </a:spcBef>
              </a:pPr>
              <a:endParaRPr lang="lt-LT" sz="2000" dirty="0">
                <a:solidFill>
                  <a:srgbClr val="5D8189"/>
                </a:solidFill>
              </a:endParaRPr>
            </a:p>
          </p:txBody>
        </p:sp>
        <p:sp>
          <p:nvSpPr>
            <p:cNvPr id="18" name="TextBox 17">
              <a:extLst>
                <a:ext uri="{FF2B5EF4-FFF2-40B4-BE49-F238E27FC236}">
                  <a16:creationId xmlns:a16="http://schemas.microsoft.com/office/drawing/2014/main" id="{F9732F5A-A727-BB92-A26B-F3C99A7D5F18}"/>
                </a:ext>
              </a:extLst>
            </p:cNvPr>
            <p:cNvSpPr txBox="1"/>
            <p:nvPr/>
          </p:nvSpPr>
          <p:spPr>
            <a:xfrm>
              <a:off x="1280576" y="6502186"/>
              <a:ext cx="8259735" cy="385666"/>
            </a:xfrm>
            <a:prstGeom prst="rect">
              <a:avLst/>
            </a:prstGeom>
            <a:noFill/>
          </p:spPr>
          <p:txBody>
            <a:bodyPr wrap="square">
              <a:spAutoFit/>
            </a:bodyPr>
            <a:lstStyle/>
            <a:p>
              <a:pPr lvl="0">
                <a:lnSpc>
                  <a:spcPct val="90000"/>
                </a:lnSpc>
                <a:spcBef>
                  <a:spcPts val="1800"/>
                </a:spcBef>
              </a:pPr>
              <a:endParaRPr lang="lt-LT" sz="2000" dirty="0">
                <a:solidFill>
                  <a:srgbClr val="5D8189"/>
                </a:solidFill>
              </a:endParaRPr>
            </a:p>
          </p:txBody>
        </p:sp>
      </p:grpSp>
      <p:sp>
        <p:nvSpPr>
          <p:cNvPr id="5" name="Stačiakampis 4">
            <a:extLst>
              <a:ext uri="{FF2B5EF4-FFF2-40B4-BE49-F238E27FC236}">
                <a16:creationId xmlns:a16="http://schemas.microsoft.com/office/drawing/2014/main" id="{568AD95B-14E4-7CEF-83D1-BBA4C84D4CC1}"/>
              </a:ext>
            </a:extLst>
          </p:cNvPr>
          <p:cNvSpPr/>
          <p:nvPr/>
        </p:nvSpPr>
        <p:spPr>
          <a:xfrm>
            <a:off x="5612219" y="0"/>
            <a:ext cx="967563" cy="340242"/>
          </a:xfrm>
          <a:prstGeom prst="rect">
            <a:avLst/>
          </a:prstGeom>
          <a:solidFill>
            <a:srgbClr val="5D81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7" name="Stačiakampis 8">
            <a:extLst>
              <a:ext uri="{FF2B5EF4-FFF2-40B4-BE49-F238E27FC236}">
                <a16:creationId xmlns:a16="http://schemas.microsoft.com/office/drawing/2014/main" id="{C309E202-58B7-D9E6-FCE5-E5313A8FAC70}"/>
              </a:ext>
            </a:extLst>
          </p:cNvPr>
          <p:cNvSpPr/>
          <p:nvPr/>
        </p:nvSpPr>
        <p:spPr>
          <a:xfrm>
            <a:off x="1713188" y="2434831"/>
            <a:ext cx="7979944" cy="603424"/>
          </a:xfrm>
          <a:prstGeom prst="rect">
            <a:avLst/>
          </a:prstGeom>
          <a:solidFill>
            <a:srgbClr val="75BDA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20" name="Stačiakampis 8">
            <a:extLst>
              <a:ext uri="{FF2B5EF4-FFF2-40B4-BE49-F238E27FC236}">
                <a16:creationId xmlns:a16="http://schemas.microsoft.com/office/drawing/2014/main" id="{6F8FB974-D6B6-C68C-F58E-D2460D83DCF9}"/>
              </a:ext>
            </a:extLst>
          </p:cNvPr>
          <p:cNvSpPr/>
          <p:nvPr/>
        </p:nvSpPr>
        <p:spPr>
          <a:xfrm>
            <a:off x="1773345" y="5013770"/>
            <a:ext cx="7966358" cy="568079"/>
          </a:xfrm>
          <a:prstGeom prst="rect">
            <a:avLst/>
          </a:prstGeom>
          <a:solidFill>
            <a:srgbClr val="75BDA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32" name="TextBox 31">
            <a:extLst>
              <a:ext uri="{FF2B5EF4-FFF2-40B4-BE49-F238E27FC236}">
                <a16:creationId xmlns:a16="http://schemas.microsoft.com/office/drawing/2014/main" id="{DC735606-5F64-DA36-E03A-FBD6792E8CC6}"/>
              </a:ext>
            </a:extLst>
          </p:cNvPr>
          <p:cNvSpPr txBox="1"/>
          <p:nvPr/>
        </p:nvSpPr>
        <p:spPr>
          <a:xfrm>
            <a:off x="1812203" y="2521562"/>
            <a:ext cx="6939886" cy="400110"/>
          </a:xfrm>
          <a:prstGeom prst="rect">
            <a:avLst/>
          </a:prstGeom>
          <a:noFill/>
        </p:spPr>
        <p:txBody>
          <a:bodyPr wrap="square">
            <a:spAutoFit/>
          </a:bodyPr>
          <a:lstStyle/>
          <a:p>
            <a:r>
              <a:rPr lang="lt-LT" sz="2000" dirty="0"/>
              <a:t>- vykdyti kokybiškos </a:t>
            </a:r>
            <a:r>
              <a:rPr lang="lt-LT" sz="2000" b="1" dirty="0"/>
              <a:t>savanoriškos veiklos plėtrą</a:t>
            </a:r>
          </a:p>
        </p:txBody>
      </p:sp>
      <p:sp>
        <p:nvSpPr>
          <p:cNvPr id="34" name="TextBox 33">
            <a:extLst>
              <a:ext uri="{FF2B5EF4-FFF2-40B4-BE49-F238E27FC236}">
                <a16:creationId xmlns:a16="http://schemas.microsoft.com/office/drawing/2014/main" id="{404AD8B4-1CA7-2876-DA89-CD96FAFB4147}"/>
              </a:ext>
            </a:extLst>
          </p:cNvPr>
          <p:cNvSpPr txBox="1"/>
          <p:nvPr/>
        </p:nvSpPr>
        <p:spPr>
          <a:xfrm>
            <a:off x="1713188" y="4137205"/>
            <a:ext cx="6939886" cy="400110"/>
          </a:xfrm>
          <a:prstGeom prst="rect">
            <a:avLst/>
          </a:prstGeom>
          <a:noFill/>
        </p:spPr>
        <p:txBody>
          <a:bodyPr wrap="square">
            <a:spAutoFit/>
          </a:bodyPr>
          <a:lstStyle/>
          <a:p>
            <a:r>
              <a:rPr lang="lt-LT" sz="2000" dirty="0"/>
              <a:t>- vykdyti strateginę </a:t>
            </a:r>
            <a:r>
              <a:rPr lang="lt-LT" sz="2000" b="1" dirty="0"/>
              <a:t>NVO plėtrą</a:t>
            </a:r>
            <a:r>
              <a:rPr lang="lt-LT" sz="2000" dirty="0"/>
              <a:t>;</a:t>
            </a:r>
          </a:p>
        </p:txBody>
      </p:sp>
      <p:sp>
        <p:nvSpPr>
          <p:cNvPr id="36" name="TextBox 35">
            <a:extLst>
              <a:ext uri="{FF2B5EF4-FFF2-40B4-BE49-F238E27FC236}">
                <a16:creationId xmlns:a16="http://schemas.microsoft.com/office/drawing/2014/main" id="{EBC41648-AC10-79C2-2B4D-A99173AE7C69}"/>
              </a:ext>
            </a:extLst>
          </p:cNvPr>
          <p:cNvSpPr txBox="1"/>
          <p:nvPr/>
        </p:nvSpPr>
        <p:spPr>
          <a:xfrm>
            <a:off x="1831853" y="5080800"/>
            <a:ext cx="6939886" cy="400110"/>
          </a:xfrm>
          <a:prstGeom prst="rect">
            <a:avLst/>
          </a:prstGeom>
          <a:noFill/>
        </p:spPr>
        <p:txBody>
          <a:bodyPr wrap="square">
            <a:spAutoFit/>
          </a:bodyPr>
          <a:lstStyle/>
          <a:p>
            <a:r>
              <a:rPr lang="lt-LT" sz="2000" dirty="0"/>
              <a:t>- didinti NVO </a:t>
            </a:r>
            <a:r>
              <a:rPr lang="lt-LT" sz="2000" b="1" dirty="0"/>
              <a:t>darbo efektyvumą</a:t>
            </a:r>
            <a:r>
              <a:rPr lang="lt-LT" sz="2000" dirty="0"/>
              <a:t>;</a:t>
            </a:r>
          </a:p>
        </p:txBody>
      </p:sp>
    </p:spTree>
    <p:extLst>
      <p:ext uri="{BB962C8B-B14F-4D97-AF65-F5344CB8AC3E}">
        <p14:creationId xmlns:p14="http://schemas.microsoft.com/office/powerpoint/2010/main" val="3687611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99603-EAE3-5B78-6768-772D1AA4050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6741CE-6D76-0777-88C6-D59B2C46CFAE}"/>
              </a:ext>
            </a:extLst>
          </p:cNvPr>
          <p:cNvSpPr>
            <a:spLocks noGrp="1"/>
          </p:cNvSpPr>
          <p:nvPr>
            <p:ph type="title"/>
          </p:nvPr>
        </p:nvSpPr>
        <p:spPr>
          <a:xfrm>
            <a:off x="478311" y="315195"/>
            <a:ext cx="10922000" cy="502749"/>
          </a:xfrm>
        </p:spPr>
        <p:txBody>
          <a:bodyPr/>
          <a:lstStyle/>
          <a:p>
            <a:r>
              <a:rPr lang="lt-LT" sz="4400" b="1" spc="200" dirty="0">
                <a:solidFill>
                  <a:srgbClr val="75BDA7"/>
                </a:solidFill>
              </a:rPr>
              <a:t>Finansuojamos veiklos (Nuostatų 17 p.)</a:t>
            </a:r>
            <a:endParaRPr lang="en-US" sz="4400" b="1" spc="200" dirty="0">
              <a:solidFill>
                <a:srgbClr val="75BDA7"/>
              </a:solidFill>
            </a:endParaRPr>
          </a:p>
        </p:txBody>
      </p:sp>
      <p:sp>
        <p:nvSpPr>
          <p:cNvPr id="50" name="Content Placeholder 4">
            <a:extLst>
              <a:ext uri="{FF2B5EF4-FFF2-40B4-BE49-F238E27FC236}">
                <a16:creationId xmlns:a16="http://schemas.microsoft.com/office/drawing/2014/main" id="{634495E3-0D0B-8C80-85E1-A8BE55C00D3A}"/>
              </a:ext>
            </a:extLst>
          </p:cNvPr>
          <p:cNvSpPr txBox="1">
            <a:spLocks/>
          </p:cNvSpPr>
          <p:nvPr/>
        </p:nvSpPr>
        <p:spPr>
          <a:xfrm>
            <a:off x="139088" y="831737"/>
            <a:ext cx="11961868" cy="563228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1700" kern="1200">
                <a:solidFill>
                  <a:schemeClr val="tx1"/>
                </a:solidFill>
                <a:latin typeface="Raleway" panose="020B0503030101060003" pitchFamily="34" charset="0"/>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lt-LT" sz="2000" dirty="0"/>
              <a:t>17.1.	NVO </a:t>
            </a:r>
            <a:r>
              <a:rPr lang="lt-LT" sz="2000" b="1" dirty="0"/>
              <a:t>darbuotojų, savanorių ir (ar) narių </a:t>
            </a:r>
            <a:r>
              <a:rPr lang="lt-LT" sz="2000" dirty="0"/>
              <a:t>kompetencijų ir (ar) </a:t>
            </a:r>
            <a:r>
              <a:rPr lang="lt-LT" sz="2000" b="1" dirty="0"/>
              <a:t>įgūdžių tobulinimas</a:t>
            </a:r>
            <a:r>
              <a:rPr lang="lt-LT" sz="2000" dirty="0"/>
              <a:t>;</a:t>
            </a:r>
          </a:p>
          <a:p>
            <a:pPr algn="just"/>
            <a:r>
              <a:rPr lang="lt-LT" sz="2000" dirty="0"/>
              <a:t>17.2.	NVO </a:t>
            </a:r>
            <a:r>
              <a:rPr lang="lt-LT" sz="2000" b="1" dirty="0"/>
              <a:t>veiklos organizavimo strategijų</a:t>
            </a:r>
            <a:r>
              <a:rPr lang="lt-LT" sz="2000" dirty="0"/>
              <a:t> ir (ar) </a:t>
            </a:r>
            <a:r>
              <a:rPr lang="lt-LT" sz="2000" b="1" dirty="0"/>
              <a:t>sistemų kūrimas </a:t>
            </a:r>
            <a:r>
              <a:rPr lang="lt-LT" sz="2000" dirty="0"/>
              <a:t>ir (ar) </a:t>
            </a:r>
            <a:r>
              <a:rPr lang="lt-LT" sz="2000" b="1" dirty="0"/>
              <a:t>tobulinimas</a:t>
            </a:r>
            <a:r>
              <a:rPr lang="lt-LT" sz="2000" dirty="0"/>
              <a:t>, NVO </a:t>
            </a:r>
            <a:r>
              <a:rPr lang="lt-LT" sz="2000" b="1" dirty="0"/>
              <a:t>kuriamo poveikio matavimas</a:t>
            </a:r>
            <a:r>
              <a:rPr lang="lt-LT" sz="2000" dirty="0"/>
              <a:t>;</a:t>
            </a:r>
          </a:p>
          <a:p>
            <a:pPr algn="just"/>
            <a:r>
              <a:rPr lang="lt-LT" sz="2000" dirty="0"/>
              <a:t>17.3.	NVO </a:t>
            </a:r>
            <a:r>
              <a:rPr lang="lt-LT" sz="2000" b="1" dirty="0"/>
              <a:t>veiklos viešinimas</a:t>
            </a:r>
            <a:r>
              <a:rPr lang="lt-LT" sz="2000" dirty="0"/>
              <a:t>;</a:t>
            </a:r>
          </a:p>
          <a:p>
            <a:pPr algn="just"/>
            <a:r>
              <a:rPr lang="lt-LT" sz="2000" dirty="0"/>
              <a:t>17.4.	</a:t>
            </a:r>
            <a:r>
              <a:rPr lang="lt-LT" sz="2000" b="1" dirty="0"/>
              <a:t>savanoriškos veiklos organizavimas </a:t>
            </a:r>
            <a:r>
              <a:rPr lang="lt-LT" sz="2000" dirty="0"/>
              <a:t>ir (ar) plėtra;</a:t>
            </a:r>
          </a:p>
          <a:p>
            <a:pPr algn="just"/>
            <a:r>
              <a:rPr lang="lt-LT" sz="2000" dirty="0"/>
              <a:t>17.5.	NVO, verslo subjektų (pvz., įmonių) ir (ar) mokslo ir studijų institucijų </a:t>
            </a:r>
            <a:r>
              <a:rPr lang="lt-LT" sz="2000" b="1" dirty="0"/>
              <a:t>bendradarbiavimo mechanizmų kūrimas ir stiprinimas</a:t>
            </a:r>
            <a:r>
              <a:rPr lang="lt-LT" sz="2000" dirty="0"/>
              <a:t>;</a:t>
            </a:r>
          </a:p>
          <a:p>
            <a:pPr algn="just"/>
            <a:r>
              <a:rPr lang="lt-LT" sz="2000" dirty="0"/>
              <a:t>17.6.	NVO tarptautinio bendradarbiavimo, </a:t>
            </a:r>
            <a:r>
              <a:rPr lang="lt-LT" sz="2000" b="1" dirty="0"/>
              <a:t>tarptautinių ryšių skatinimas </a:t>
            </a:r>
            <a:r>
              <a:rPr lang="lt-LT" sz="2000" dirty="0"/>
              <a:t>ir tarptautinės veiklos organizavimas (įskaitant NVO narių, visuomenės grupių interesų atstovavimą tarptautiniu mastu);</a:t>
            </a:r>
          </a:p>
          <a:p>
            <a:pPr algn="just"/>
            <a:r>
              <a:rPr lang="lt-LT" sz="2000" dirty="0"/>
              <a:t>17.7.	NVO teikiamų viešųjų </a:t>
            </a:r>
            <a:r>
              <a:rPr lang="lt-LT" sz="2000" b="1" dirty="0"/>
              <a:t>paslaugų</a:t>
            </a:r>
            <a:r>
              <a:rPr lang="lt-LT" sz="2000" dirty="0"/>
              <a:t> ir (ar) </a:t>
            </a:r>
            <a:r>
              <a:rPr lang="lt-LT" sz="2000" b="1" dirty="0"/>
              <a:t>vykdomų veiklų kokybės gerinimas </a:t>
            </a:r>
            <a:r>
              <a:rPr lang="lt-LT" sz="2000" dirty="0"/>
              <a:t>ir (ar) </a:t>
            </a:r>
            <a:r>
              <a:rPr lang="lt-LT" sz="2000" b="1" dirty="0"/>
              <a:t>plėtra</a:t>
            </a:r>
            <a:r>
              <a:rPr lang="lt-LT" sz="2000" dirty="0"/>
              <a:t>;</a:t>
            </a:r>
          </a:p>
          <a:p>
            <a:pPr algn="just"/>
            <a:r>
              <a:rPr lang="lt-LT" sz="2000" dirty="0"/>
              <a:t>17.8.	iniciatyvų, skirtų NVO </a:t>
            </a:r>
            <a:r>
              <a:rPr lang="lt-LT" sz="2000" b="1" dirty="0"/>
              <a:t>finansiniam skaidrumui </a:t>
            </a:r>
            <a:r>
              <a:rPr lang="lt-LT" sz="2000" dirty="0"/>
              <a:t>ir (ar) tvarumui užtikrinti, įgyvendinimas; </a:t>
            </a:r>
          </a:p>
          <a:p>
            <a:pPr algn="just"/>
            <a:r>
              <a:rPr lang="lt-LT" sz="2000" dirty="0"/>
              <a:t>17.9.	NVO vykdomų </a:t>
            </a:r>
            <a:r>
              <a:rPr lang="lt-LT" sz="2000" b="1" dirty="0"/>
              <a:t>socialinio verslo veiklų organizavimas </a:t>
            </a:r>
            <a:r>
              <a:rPr lang="lt-LT" sz="2000" dirty="0"/>
              <a:t>ir (ar) plėtra;</a:t>
            </a:r>
          </a:p>
          <a:p>
            <a:pPr algn="just"/>
            <a:r>
              <a:rPr lang="lt-LT" sz="2000" dirty="0"/>
              <a:t>17.10.	NVO ir </a:t>
            </a:r>
            <a:r>
              <a:rPr lang="lt-LT" sz="2000" b="1" dirty="0"/>
              <a:t>valstybės (ar savivaldybių) institucijų </a:t>
            </a:r>
            <a:r>
              <a:rPr lang="lt-LT" sz="2000" dirty="0"/>
              <a:t>ir (ar) įstaigų </a:t>
            </a:r>
            <a:r>
              <a:rPr lang="lt-LT" sz="2000" b="1" dirty="0"/>
              <a:t>bendradarbiavimo mechanizmų kūrimas</a:t>
            </a:r>
            <a:r>
              <a:rPr lang="lt-LT" sz="2000" dirty="0"/>
              <a:t> ir (ar) pasiūlymų dėl viešosios politikos teikimas kompetentingoms valstybės (ar savivaldybių) institucijoms ir (ar) įstaigoms.</a:t>
            </a:r>
          </a:p>
        </p:txBody>
      </p:sp>
      <p:sp>
        <p:nvSpPr>
          <p:cNvPr id="7" name="Rectangle 6">
            <a:extLst>
              <a:ext uri="{FF2B5EF4-FFF2-40B4-BE49-F238E27FC236}">
                <a16:creationId xmlns:a16="http://schemas.microsoft.com/office/drawing/2014/main" id="{945A5966-0EFF-2C97-301E-28D2D7CF28D0}"/>
              </a:ext>
            </a:extLst>
          </p:cNvPr>
          <p:cNvSpPr/>
          <p:nvPr/>
        </p:nvSpPr>
        <p:spPr>
          <a:xfrm rot="5400000" flipH="1">
            <a:off x="5969000" y="-265415"/>
            <a:ext cx="254000" cy="784830"/>
          </a:xfrm>
          <a:prstGeom prst="rect">
            <a:avLst/>
          </a:prstGeom>
          <a:solidFill>
            <a:srgbClr val="75BDA7"/>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70ADF305-2F91-B83D-7ED9-FD89F40E6B66}"/>
              </a:ext>
            </a:extLst>
          </p:cNvPr>
          <p:cNvSpPr txBox="1">
            <a:spLocks/>
          </p:cNvSpPr>
          <p:nvPr/>
        </p:nvSpPr>
        <p:spPr>
          <a:xfrm>
            <a:off x="670560" y="1070697"/>
            <a:ext cx="10922000" cy="502749"/>
          </a:xfrm>
          <a:prstGeom prst="rect">
            <a:avLst/>
          </a:prstGeom>
        </p:spPr>
        <p:txBody>
          <a:bodyPr vert="horz" lIns="91440" tIns="45720" rIns="91440" bIns="45720" rtlCol="0" anchor="ctr">
            <a:noAutofit/>
          </a:bodyPr>
          <a:lstStyle>
            <a:lvl1pPr algn="ctr" defTabSz="1219031" rtl="0" eaLnBrk="1" latinLnBrk="0" hangingPunct="1">
              <a:spcBef>
                <a:spcPct val="0"/>
              </a:spcBef>
              <a:buNone/>
              <a:defRPr sz="5867" kern="1200">
                <a:solidFill>
                  <a:schemeClr val="tx1"/>
                </a:solidFill>
                <a:latin typeface="+mj-lt"/>
                <a:ea typeface="+mj-ea"/>
                <a:cs typeface="+mj-cs"/>
              </a:defRPr>
            </a:lvl1pPr>
          </a:lstStyle>
          <a:p>
            <a:endParaRPr lang="lt-LT" sz="3200" b="1" spc="200" dirty="0">
              <a:solidFill>
                <a:srgbClr val="75BDA7"/>
              </a:solidFill>
            </a:endParaRPr>
          </a:p>
        </p:txBody>
      </p:sp>
      <p:sp>
        <p:nvSpPr>
          <p:cNvPr id="6" name="TextBox 5">
            <a:extLst>
              <a:ext uri="{FF2B5EF4-FFF2-40B4-BE49-F238E27FC236}">
                <a16:creationId xmlns:a16="http://schemas.microsoft.com/office/drawing/2014/main" id="{E479BBA3-28A0-A8D8-B4DD-4614F3EB90A3}"/>
              </a:ext>
            </a:extLst>
          </p:cNvPr>
          <p:cNvSpPr txBox="1"/>
          <p:nvPr/>
        </p:nvSpPr>
        <p:spPr>
          <a:xfrm>
            <a:off x="9347059" y="6246742"/>
            <a:ext cx="184731" cy="369332"/>
          </a:xfrm>
          <a:prstGeom prst="rect">
            <a:avLst/>
          </a:prstGeom>
          <a:noFill/>
        </p:spPr>
        <p:txBody>
          <a:bodyPr wrap="none" rtlCol="0">
            <a:spAutoFit/>
          </a:bodyPr>
          <a:lstStyle/>
          <a:p>
            <a:endParaRPr lang="lt-LT" dirty="0"/>
          </a:p>
        </p:txBody>
      </p:sp>
      <p:sp>
        <p:nvSpPr>
          <p:cNvPr id="10" name="Stačiakampis 8">
            <a:extLst>
              <a:ext uri="{FF2B5EF4-FFF2-40B4-BE49-F238E27FC236}">
                <a16:creationId xmlns:a16="http://schemas.microsoft.com/office/drawing/2014/main" id="{0C13A174-0455-C043-4C45-13A28E8E680A}"/>
              </a:ext>
            </a:extLst>
          </p:cNvPr>
          <p:cNvSpPr/>
          <p:nvPr/>
        </p:nvSpPr>
        <p:spPr>
          <a:xfrm>
            <a:off x="0" y="815801"/>
            <a:ext cx="12191999" cy="5367602"/>
          </a:xfrm>
          <a:prstGeom prst="rect">
            <a:avLst/>
          </a:prstGeom>
          <a:solidFill>
            <a:srgbClr val="75BDA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Tree>
    <p:extLst>
      <p:ext uri="{BB962C8B-B14F-4D97-AF65-F5344CB8AC3E}">
        <p14:creationId xmlns:p14="http://schemas.microsoft.com/office/powerpoint/2010/main" val="2009530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BE37F33-D4F9-75D2-5D02-A37EBDEB48F3}"/>
              </a:ext>
            </a:extLst>
          </p:cNvPr>
          <p:cNvSpPr>
            <a:spLocks noGrp="1"/>
          </p:cNvSpPr>
          <p:nvPr>
            <p:ph type="title"/>
          </p:nvPr>
        </p:nvSpPr>
        <p:spPr>
          <a:xfrm>
            <a:off x="609600" y="460459"/>
            <a:ext cx="10972800" cy="965582"/>
          </a:xfrm>
        </p:spPr>
        <p:txBody>
          <a:bodyPr>
            <a:normAutofit/>
          </a:bodyPr>
          <a:lstStyle/>
          <a:p>
            <a:r>
              <a:rPr lang="lt-LT" sz="4800" b="1" dirty="0">
                <a:solidFill>
                  <a:srgbClr val="75BDA7"/>
                </a:solidFill>
              </a:rPr>
              <a:t>Paraiškų priėmimas</a:t>
            </a:r>
          </a:p>
        </p:txBody>
      </p:sp>
      <p:sp>
        <p:nvSpPr>
          <p:cNvPr id="6" name="Rectangle 6">
            <a:extLst>
              <a:ext uri="{FF2B5EF4-FFF2-40B4-BE49-F238E27FC236}">
                <a16:creationId xmlns:a16="http://schemas.microsoft.com/office/drawing/2014/main" id="{3EDD3572-DD47-1E18-CCDA-119E147433DE}"/>
              </a:ext>
            </a:extLst>
          </p:cNvPr>
          <p:cNvSpPr/>
          <p:nvPr/>
        </p:nvSpPr>
        <p:spPr>
          <a:xfrm rot="5400000" flipH="1">
            <a:off x="5920594" y="-332850"/>
            <a:ext cx="350812" cy="1010980"/>
          </a:xfrm>
          <a:prstGeom prst="rect">
            <a:avLst/>
          </a:prstGeom>
          <a:solidFill>
            <a:srgbClr val="75BDA7"/>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FE1A96F-B96E-5217-8688-723AFE9BF368}"/>
              </a:ext>
            </a:extLst>
          </p:cNvPr>
          <p:cNvSpPr txBox="1"/>
          <p:nvPr/>
        </p:nvSpPr>
        <p:spPr>
          <a:xfrm>
            <a:off x="262367" y="4595817"/>
            <a:ext cx="5423700" cy="707886"/>
          </a:xfrm>
          <a:prstGeom prst="rect">
            <a:avLst/>
          </a:prstGeom>
          <a:noFill/>
        </p:spPr>
        <p:txBody>
          <a:bodyPr wrap="square">
            <a:spAutoFit/>
          </a:bodyPr>
          <a:lstStyle/>
          <a:p>
            <a:pPr algn="ctr"/>
            <a:r>
              <a:rPr lang="lt-LT" sz="2000" dirty="0">
                <a:solidFill>
                  <a:schemeClr val="tx2"/>
                </a:solidFill>
                <a:ea typeface="Calibri Light" panose="020F0302020204030204" pitchFamily="34" charset="0"/>
                <a:cs typeface="Calibri Light" panose="020F0302020204030204" pitchFamily="34" charset="0"/>
              </a:rPr>
              <a:t>Konkursų paraiškos pildomos per informacinę sistemą </a:t>
            </a:r>
            <a:r>
              <a:rPr lang="lt-LT" sz="2000" i="1" dirty="0"/>
              <a:t> https://sopas1.sppd.lt/login</a:t>
            </a:r>
            <a:endParaRPr lang="lt-LT" sz="2000" dirty="0">
              <a:solidFill>
                <a:schemeClr val="tx2"/>
              </a:solidFill>
              <a:ea typeface="Calibri Light" panose="020F0302020204030204" pitchFamily="34" charset="0"/>
              <a:cs typeface="Calibri Light" panose="020F0302020204030204" pitchFamily="34" charset="0"/>
            </a:endParaRPr>
          </a:p>
        </p:txBody>
      </p:sp>
      <p:sp>
        <p:nvSpPr>
          <p:cNvPr id="11" name="TextBox 10">
            <a:extLst>
              <a:ext uri="{FF2B5EF4-FFF2-40B4-BE49-F238E27FC236}">
                <a16:creationId xmlns:a16="http://schemas.microsoft.com/office/drawing/2014/main" id="{E308A50A-C6E6-C2B5-B10B-C0C0C280E48B}"/>
              </a:ext>
            </a:extLst>
          </p:cNvPr>
          <p:cNvSpPr txBox="1"/>
          <p:nvPr/>
        </p:nvSpPr>
        <p:spPr>
          <a:xfrm>
            <a:off x="7210504" y="4473353"/>
            <a:ext cx="3642553" cy="707886"/>
          </a:xfrm>
          <a:prstGeom prst="rect">
            <a:avLst/>
          </a:prstGeom>
          <a:noFill/>
        </p:spPr>
        <p:txBody>
          <a:bodyPr wrap="square">
            <a:spAutoFit/>
          </a:bodyPr>
          <a:lstStyle/>
          <a:p>
            <a:pPr algn="ctr"/>
            <a:r>
              <a:rPr lang="lt-LT" sz="2000" dirty="0">
                <a:solidFill>
                  <a:schemeClr val="tx2"/>
                </a:solidFill>
                <a:ea typeface="Calibri Light" panose="020F0302020204030204" pitchFamily="34" charset="0"/>
                <a:cs typeface="Calibri Light" panose="020F0302020204030204" pitchFamily="34" charset="0"/>
              </a:rPr>
              <a:t>Konkursas vyksta nuo spalio 8 d.</a:t>
            </a:r>
            <a:r>
              <a:rPr lang="lt-LT" sz="2000" b="1" u="sng" dirty="0">
                <a:solidFill>
                  <a:schemeClr val="tx2"/>
                </a:solidFill>
                <a:ea typeface="Calibri Light" panose="020F0302020204030204" pitchFamily="34" charset="0"/>
                <a:cs typeface="Calibri Light" panose="020F0302020204030204" pitchFamily="34" charset="0"/>
              </a:rPr>
              <a:t> iki lapkričio 5 d. 17 val</a:t>
            </a:r>
            <a:r>
              <a:rPr lang="lt-LT" sz="2000" dirty="0">
                <a:solidFill>
                  <a:schemeClr val="tx2"/>
                </a:solidFill>
                <a:ea typeface="Calibri Light" panose="020F0302020204030204" pitchFamily="34" charset="0"/>
                <a:cs typeface="Calibri Light" panose="020F0302020204030204" pitchFamily="34" charset="0"/>
              </a:rPr>
              <a:t>. </a:t>
            </a:r>
          </a:p>
        </p:txBody>
      </p:sp>
      <p:sp>
        <p:nvSpPr>
          <p:cNvPr id="16" name="Ovalas 15">
            <a:extLst>
              <a:ext uri="{FF2B5EF4-FFF2-40B4-BE49-F238E27FC236}">
                <a16:creationId xmlns:a16="http://schemas.microsoft.com/office/drawing/2014/main" id="{7F40AB27-0C91-5F94-FDCE-4527B1BA36C5}"/>
              </a:ext>
            </a:extLst>
          </p:cNvPr>
          <p:cNvSpPr/>
          <p:nvPr/>
        </p:nvSpPr>
        <p:spPr>
          <a:xfrm>
            <a:off x="2044627" y="2435282"/>
            <a:ext cx="1859180" cy="1859180"/>
          </a:xfrm>
          <a:prstGeom prst="ellipse">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7" name="Ovalas 16">
            <a:extLst>
              <a:ext uri="{FF2B5EF4-FFF2-40B4-BE49-F238E27FC236}">
                <a16:creationId xmlns:a16="http://schemas.microsoft.com/office/drawing/2014/main" id="{C7E4DD07-25BC-D665-8998-F4805CEDB626}"/>
              </a:ext>
            </a:extLst>
          </p:cNvPr>
          <p:cNvSpPr/>
          <p:nvPr/>
        </p:nvSpPr>
        <p:spPr>
          <a:xfrm>
            <a:off x="7727283" y="2435282"/>
            <a:ext cx="1859180" cy="1859180"/>
          </a:xfrm>
          <a:prstGeom prst="ellipse">
            <a:avLst/>
          </a:prstGeom>
          <a:no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22" name="Grafinis elementas 21">
            <a:extLst>
              <a:ext uri="{FF2B5EF4-FFF2-40B4-BE49-F238E27FC236}">
                <a16:creationId xmlns:a16="http://schemas.microsoft.com/office/drawing/2014/main" id="{F9973044-0DB5-40B7-CBBA-5B54203E45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495177" y="2976770"/>
            <a:ext cx="958080" cy="955095"/>
          </a:xfrm>
          <a:prstGeom prst="rect">
            <a:avLst/>
          </a:prstGeom>
        </p:spPr>
      </p:pic>
      <p:pic>
        <p:nvPicPr>
          <p:cNvPr id="24" name="Grafinis elementas 23">
            <a:extLst>
              <a:ext uri="{FF2B5EF4-FFF2-40B4-BE49-F238E27FC236}">
                <a16:creationId xmlns:a16="http://schemas.microsoft.com/office/drawing/2014/main" id="{E7FF4CB2-F980-6E86-AAC3-6335A4D4A33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1733" y="2809299"/>
            <a:ext cx="850280" cy="1026821"/>
          </a:xfrm>
          <a:prstGeom prst="rect">
            <a:avLst/>
          </a:prstGeom>
        </p:spPr>
      </p:pic>
      <p:sp>
        <p:nvSpPr>
          <p:cNvPr id="3" name="Rectangle 2">
            <a:extLst>
              <a:ext uri="{FF2B5EF4-FFF2-40B4-BE49-F238E27FC236}">
                <a16:creationId xmlns:a16="http://schemas.microsoft.com/office/drawing/2014/main" id="{13C646B2-4E15-0383-69A6-21CF0C821270}"/>
              </a:ext>
            </a:extLst>
          </p:cNvPr>
          <p:cNvSpPr/>
          <p:nvPr/>
        </p:nvSpPr>
        <p:spPr>
          <a:xfrm>
            <a:off x="0" y="6759615"/>
            <a:ext cx="12192000" cy="98386"/>
          </a:xfrm>
          <a:prstGeom prst="rect">
            <a:avLst/>
          </a:prstGeom>
          <a:solidFill>
            <a:srgbClr val="75BD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9342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0A4D8-6D75-2F66-B270-E8BF06837DE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A9DAA2-2CE4-63AA-0BC8-C8B83453B553}"/>
              </a:ext>
            </a:extLst>
          </p:cNvPr>
          <p:cNvSpPr>
            <a:spLocks noGrp="1"/>
          </p:cNvSpPr>
          <p:nvPr>
            <p:ph type="title"/>
          </p:nvPr>
        </p:nvSpPr>
        <p:spPr>
          <a:xfrm>
            <a:off x="478311" y="410974"/>
            <a:ext cx="10922000" cy="502749"/>
          </a:xfrm>
        </p:spPr>
        <p:txBody>
          <a:bodyPr/>
          <a:lstStyle/>
          <a:p>
            <a:r>
              <a:rPr lang="lt-LT" sz="4400" b="1" spc="200" dirty="0">
                <a:solidFill>
                  <a:srgbClr val="75BDA7"/>
                </a:solidFill>
              </a:rPr>
              <a:t>Reikalavimai pareiškėjams</a:t>
            </a:r>
            <a:endParaRPr lang="en-US" sz="4400" b="1" spc="200" dirty="0">
              <a:solidFill>
                <a:srgbClr val="75BDA7"/>
              </a:solidFill>
            </a:endParaRPr>
          </a:p>
        </p:txBody>
      </p:sp>
      <p:sp>
        <p:nvSpPr>
          <p:cNvPr id="50" name="Content Placeholder 4">
            <a:extLst>
              <a:ext uri="{FF2B5EF4-FFF2-40B4-BE49-F238E27FC236}">
                <a16:creationId xmlns:a16="http://schemas.microsoft.com/office/drawing/2014/main" id="{52EAF34A-5D80-F7C3-49C4-90CFE1AD8368}"/>
              </a:ext>
            </a:extLst>
          </p:cNvPr>
          <p:cNvSpPr txBox="1">
            <a:spLocks/>
          </p:cNvSpPr>
          <p:nvPr/>
        </p:nvSpPr>
        <p:spPr>
          <a:xfrm>
            <a:off x="373676" y="1070697"/>
            <a:ext cx="11026635" cy="563228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1700" kern="1200">
                <a:solidFill>
                  <a:schemeClr val="tx1"/>
                </a:solidFill>
                <a:latin typeface="Raleway" panose="020B0503030101060003" pitchFamily="34" charset="0"/>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lt-LT" sz="2000" dirty="0">
              <a:solidFill>
                <a:schemeClr val="accent3"/>
              </a:solidFill>
              <a:latin typeface="Calibri bold" panose="020F0702030404030204" pitchFamily="34" charset="0"/>
              <a:cs typeface="Calibri bold" panose="020F0702030404030204" pitchFamily="34" charset="0"/>
            </a:endParaRPr>
          </a:p>
          <a:p>
            <a:pPr algn="just"/>
            <a:r>
              <a:rPr lang="lt-LT" sz="2000" dirty="0">
                <a:solidFill>
                  <a:schemeClr val="accent3"/>
                </a:solidFill>
                <a:latin typeface="Calibri bold" panose="020F0702030404030204" pitchFamily="34" charset="0"/>
                <a:cs typeface="Calibri bold" panose="020F0702030404030204" pitchFamily="34" charset="0"/>
              </a:rPr>
              <a:t>Formalieji reikalavimai pareiškėjui (Nuostatų 19 p.) </a:t>
            </a:r>
          </a:p>
          <a:p>
            <a:pPr marL="342900" lvl="0" indent="-342900" algn="just">
              <a:buFont typeface="+mj-lt"/>
              <a:buAutoNum type="arabicPeriod"/>
            </a:pPr>
            <a:r>
              <a:rPr lang="lt-LT" dirty="0"/>
              <a:t>Atitinka </a:t>
            </a:r>
            <a:r>
              <a:rPr lang="lt-LT" b="1" dirty="0"/>
              <a:t>NVO apibrėžimą</a:t>
            </a:r>
            <a:r>
              <a:rPr lang="lt-LT" dirty="0"/>
              <a:t>;</a:t>
            </a:r>
          </a:p>
          <a:p>
            <a:pPr marL="342900" lvl="0" indent="-342900" algn="just">
              <a:buFont typeface="+mj-lt"/>
              <a:buAutoNum type="arabicPeriod"/>
            </a:pPr>
            <a:r>
              <a:rPr lang="lt-LT" b="1" dirty="0"/>
              <a:t>Įsteigtas</a:t>
            </a:r>
            <a:r>
              <a:rPr lang="lt-LT" dirty="0"/>
              <a:t> ne vėliau nei </a:t>
            </a:r>
            <a:r>
              <a:rPr lang="lt-LT" b="1" dirty="0"/>
              <a:t>prieš 12 mėnesių </a:t>
            </a:r>
            <a:r>
              <a:rPr lang="lt-LT" dirty="0"/>
              <a:t>nuo konkurso paskelbimo dienos;</a:t>
            </a:r>
          </a:p>
          <a:p>
            <a:pPr marL="342900" lvl="0" indent="-342900" algn="just">
              <a:buFont typeface="+mj-lt"/>
              <a:buAutoNum type="arabicPeriod"/>
            </a:pPr>
            <a:r>
              <a:rPr lang="lt-LT" b="1" dirty="0"/>
              <a:t>A projekto </a:t>
            </a:r>
            <a:r>
              <a:rPr lang="lt-LT" dirty="0"/>
              <a:t>pareiškėjas </a:t>
            </a:r>
            <a:r>
              <a:rPr lang="lt-LT" b="1" dirty="0"/>
              <a:t>nėra pateikęs </a:t>
            </a:r>
            <a:r>
              <a:rPr lang="lt-LT" dirty="0"/>
              <a:t>paraiškos dalyvauti </a:t>
            </a:r>
            <a:r>
              <a:rPr lang="lt-LT" b="1" dirty="0"/>
              <a:t>B projekte</a:t>
            </a:r>
            <a:r>
              <a:rPr lang="lt-LT" dirty="0"/>
              <a:t>;</a:t>
            </a:r>
          </a:p>
          <a:p>
            <a:pPr marL="342900" lvl="0" indent="-342900" algn="just">
              <a:buFont typeface="+mj-lt"/>
              <a:buAutoNum type="arabicPeriod"/>
            </a:pPr>
            <a:r>
              <a:rPr lang="lt-LT" b="1" dirty="0"/>
              <a:t>B projekto </a:t>
            </a:r>
            <a:r>
              <a:rPr lang="lt-LT" dirty="0"/>
              <a:t>pareiškėjas nėra pateikęs paraiškos dalyvauti </a:t>
            </a:r>
            <a:r>
              <a:rPr lang="lt-LT" b="1" dirty="0"/>
              <a:t>A projekte</a:t>
            </a:r>
            <a:r>
              <a:rPr lang="lt-LT" dirty="0"/>
              <a:t>;</a:t>
            </a:r>
          </a:p>
          <a:p>
            <a:pPr marL="342900" lvl="0" indent="-342900" algn="just">
              <a:buFont typeface="+mj-lt"/>
              <a:buAutoNum type="arabicPeriod"/>
            </a:pPr>
            <a:r>
              <a:rPr lang="lt-LT" dirty="0"/>
              <a:t>B projekto pareiškėjas </a:t>
            </a:r>
            <a:r>
              <a:rPr lang="lt-LT" b="1" dirty="0"/>
              <a:t>nėra gavęs finansavimo </a:t>
            </a:r>
            <a:r>
              <a:rPr lang="lt-LT" b="1" i="1" dirty="0"/>
              <a:t>Nacionalinių nevyriausybinių organizacijų institucinio stiprinimo projektų atrankos 2025–2026 metų konkurse</a:t>
            </a:r>
            <a:r>
              <a:rPr lang="lt-LT" dirty="0"/>
              <a:t>, arba </a:t>
            </a:r>
            <a:r>
              <a:rPr lang="lt-LT" b="1" i="1" dirty="0"/>
              <a:t>Skėtinių nacionalinių nevyriausybinių organizacijų institucinio stiprinimo projektų atrankos 2025–2026 metų konkurse</a:t>
            </a:r>
            <a:r>
              <a:rPr lang="lt-LT" dirty="0"/>
              <a:t>;</a:t>
            </a:r>
          </a:p>
          <a:p>
            <a:pPr marL="342900" lvl="0" indent="-342900" algn="just">
              <a:buFont typeface="+mj-lt"/>
              <a:buAutoNum type="arabicPeriod"/>
            </a:pPr>
            <a:r>
              <a:rPr lang="lt-LT" dirty="0"/>
              <a:t>Atitinka reikalavimus, nurodytus Aprašo 6–7 punktuose ir Strateginio valdymo metodikos 198(4) punkte (JAR tvarkytojui pateiktos organizacijos metinės ataskaitos, atitinka patikimo mokesčių mokėtojo kriterijus ir kt.).</a:t>
            </a:r>
          </a:p>
          <a:p>
            <a:pPr marL="285750" lvl="0" indent="-285750" algn="just">
              <a:buFont typeface="Arial" panose="020B0604020202020204" pitchFamily="34" charset="0"/>
              <a:buChar char="•"/>
            </a:pPr>
            <a:endParaRPr lang="lt-LT" dirty="0"/>
          </a:p>
          <a:p>
            <a:pPr algn="just"/>
            <a:endParaRPr lang="lt-LT" sz="2000" dirty="0">
              <a:solidFill>
                <a:schemeClr val="accent3"/>
              </a:solidFill>
              <a:latin typeface="Calibri bold" panose="020F0702030404030204" pitchFamily="34" charset="0"/>
              <a:cs typeface="Calibri bold" panose="020F0702030404030204" pitchFamily="34" charset="0"/>
            </a:endParaRPr>
          </a:p>
          <a:p>
            <a:pPr algn="just"/>
            <a:endParaRPr lang="lt-LT" sz="2000" dirty="0"/>
          </a:p>
        </p:txBody>
      </p:sp>
      <p:sp>
        <p:nvSpPr>
          <p:cNvPr id="7" name="Rectangle 6">
            <a:extLst>
              <a:ext uri="{FF2B5EF4-FFF2-40B4-BE49-F238E27FC236}">
                <a16:creationId xmlns:a16="http://schemas.microsoft.com/office/drawing/2014/main" id="{FDD5FAD3-5947-3F31-A669-B42B7530EDEE}"/>
              </a:ext>
            </a:extLst>
          </p:cNvPr>
          <p:cNvSpPr/>
          <p:nvPr/>
        </p:nvSpPr>
        <p:spPr>
          <a:xfrm rot="5400000" flipH="1">
            <a:off x="5969000" y="-265415"/>
            <a:ext cx="254000" cy="784830"/>
          </a:xfrm>
          <a:prstGeom prst="rect">
            <a:avLst/>
          </a:prstGeom>
          <a:solidFill>
            <a:srgbClr val="75BDA7"/>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49E58C9E-6832-83CC-B241-972A009A5733}"/>
              </a:ext>
            </a:extLst>
          </p:cNvPr>
          <p:cNvSpPr txBox="1">
            <a:spLocks/>
          </p:cNvSpPr>
          <p:nvPr/>
        </p:nvSpPr>
        <p:spPr>
          <a:xfrm>
            <a:off x="670560" y="1070697"/>
            <a:ext cx="10922000" cy="502749"/>
          </a:xfrm>
          <a:prstGeom prst="rect">
            <a:avLst/>
          </a:prstGeom>
        </p:spPr>
        <p:txBody>
          <a:bodyPr vert="horz" lIns="91440" tIns="45720" rIns="91440" bIns="45720" rtlCol="0" anchor="ctr">
            <a:noAutofit/>
          </a:bodyPr>
          <a:lstStyle>
            <a:lvl1pPr algn="ctr" defTabSz="1219031" rtl="0" eaLnBrk="1" latinLnBrk="0" hangingPunct="1">
              <a:spcBef>
                <a:spcPct val="0"/>
              </a:spcBef>
              <a:buNone/>
              <a:defRPr sz="5867" kern="1200">
                <a:solidFill>
                  <a:schemeClr val="tx1"/>
                </a:solidFill>
                <a:latin typeface="+mj-lt"/>
                <a:ea typeface="+mj-ea"/>
                <a:cs typeface="+mj-cs"/>
              </a:defRPr>
            </a:lvl1pPr>
          </a:lstStyle>
          <a:p>
            <a:endParaRPr lang="lt-LT" sz="3200" b="1" spc="200" dirty="0">
              <a:solidFill>
                <a:srgbClr val="75BDA7"/>
              </a:solidFill>
            </a:endParaRPr>
          </a:p>
        </p:txBody>
      </p:sp>
      <p:sp>
        <p:nvSpPr>
          <p:cNvPr id="5" name="Stačiakampis 8">
            <a:extLst>
              <a:ext uri="{FF2B5EF4-FFF2-40B4-BE49-F238E27FC236}">
                <a16:creationId xmlns:a16="http://schemas.microsoft.com/office/drawing/2014/main" id="{F50697EB-8E38-39CF-C836-581153521ACE}"/>
              </a:ext>
            </a:extLst>
          </p:cNvPr>
          <p:cNvSpPr/>
          <p:nvPr/>
        </p:nvSpPr>
        <p:spPr>
          <a:xfrm>
            <a:off x="373676" y="1864426"/>
            <a:ext cx="11026635" cy="3455719"/>
          </a:xfrm>
          <a:prstGeom prst="rect">
            <a:avLst/>
          </a:prstGeom>
          <a:solidFill>
            <a:srgbClr val="75BDA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Tree>
    <p:extLst>
      <p:ext uri="{BB962C8B-B14F-4D97-AF65-F5344CB8AC3E}">
        <p14:creationId xmlns:p14="http://schemas.microsoft.com/office/powerpoint/2010/main" val="1513383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DD55-4CB6-A448-4456-7CBF4E197FA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B256102-1A8F-3A84-6DAC-4EF1B20088AF}"/>
              </a:ext>
            </a:extLst>
          </p:cNvPr>
          <p:cNvSpPr>
            <a:spLocks noGrp="1"/>
          </p:cNvSpPr>
          <p:nvPr>
            <p:ph type="title"/>
          </p:nvPr>
        </p:nvSpPr>
        <p:spPr>
          <a:xfrm>
            <a:off x="478311" y="410974"/>
            <a:ext cx="10922000" cy="502749"/>
          </a:xfrm>
        </p:spPr>
        <p:txBody>
          <a:bodyPr/>
          <a:lstStyle/>
          <a:p>
            <a:r>
              <a:rPr lang="lt-LT" sz="4400" b="1" spc="200" dirty="0">
                <a:solidFill>
                  <a:srgbClr val="75BDA7"/>
                </a:solidFill>
              </a:rPr>
              <a:t>Reikalavimai partneriui</a:t>
            </a:r>
            <a:endParaRPr lang="en-US" sz="4400" b="1" spc="200" dirty="0">
              <a:solidFill>
                <a:srgbClr val="75BDA7"/>
              </a:solidFill>
            </a:endParaRPr>
          </a:p>
        </p:txBody>
      </p:sp>
      <p:sp>
        <p:nvSpPr>
          <p:cNvPr id="50" name="Content Placeholder 4">
            <a:extLst>
              <a:ext uri="{FF2B5EF4-FFF2-40B4-BE49-F238E27FC236}">
                <a16:creationId xmlns:a16="http://schemas.microsoft.com/office/drawing/2014/main" id="{D6C30586-B01A-91E6-6737-1C7FCE8D7EC3}"/>
              </a:ext>
            </a:extLst>
          </p:cNvPr>
          <p:cNvSpPr txBox="1">
            <a:spLocks/>
          </p:cNvSpPr>
          <p:nvPr/>
        </p:nvSpPr>
        <p:spPr>
          <a:xfrm>
            <a:off x="373676" y="1070697"/>
            <a:ext cx="11026635" cy="563228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1700" kern="1200">
                <a:solidFill>
                  <a:schemeClr val="tx1"/>
                </a:solidFill>
                <a:latin typeface="Raleway" panose="020B0503030101060003" pitchFamily="34" charset="0"/>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lt-LT" sz="2000" dirty="0">
              <a:solidFill>
                <a:schemeClr val="accent3"/>
              </a:solidFill>
              <a:latin typeface="Calibri bold" panose="020F0702030404030204" pitchFamily="34" charset="0"/>
              <a:cs typeface="Calibri bold" panose="020F0702030404030204" pitchFamily="34" charset="0"/>
            </a:endParaRPr>
          </a:p>
          <a:p>
            <a:pPr algn="just"/>
            <a:r>
              <a:rPr lang="lt-LT" sz="2000" dirty="0">
                <a:solidFill>
                  <a:schemeClr val="accent3"/>
                </a:solidFill>
                <a:latin typeface="Calibri bold" panose="020F0702030404030204" pitchFamily="34" charset="0"/>
                <a:cs typeface="Calibri bold" panose="020F0702030404030204" pitchFamily="34" charset="0"/>
              </a:rPr>
              <a:t>Formalieji reikalavimai partneriui (Nuostatų 21 p.) </a:t>
            </a:r>
          </a:p>
          <a:p>
            <a:pPr marL="342900" lvl="0" indent="-342900" algn="just">
              <a:buFont typeface="+mj-lt"/>
              <a:buAutoNum type="arabicPeriod"/>
            </a:pPr>
            <a:r>
              <a:rPr lang="lt-LT" dirty="0"/>
              <a:t>Atitinka </a:t>
            </a:r>
            <a:r>
              <a:rPr lang="lt-LT" b="1" dirty="0"/>
              <a:t>NVO apibrėžimą</a:t>
            </a:r>
            <a:r>
              <a:rPr lang="lt-LT" dirty="0"/>
              <a:t>;</a:t>
            </a:r>
          </a:p>
          <a:p>
            <a:pPr marL="342900" lvl="0" indent="-342900" algn="just">
              <a:buFont typeface="+mj-lt"/>
              <a:buAutoNum type="arabicPeriod"/>
            </a:pPr>
            <a:r>
              <a:rPr lang="lt-LT" b="1" dirty="0"/>
              <a:t>Įsteigtas</a:t>
            </a:r>
            <a:r>
              <a:rPr lang="lt-LT" dirty="0"/>
              <a:t> ne vėliau nei </a:t>
            </a:r>
            <a:r>
              <a:rPr lang="lt-LT" b="1" dirty="0"/>
              <a:t>prieš 12 mėnesių </a:t>
            </a:r>
            <a:r>
              <a:rPr lang="lt-LT" dirty="0"/>
              <a:t>nuo konkurso paskelbimo dienos;</a:t>
            </a:r>
          </a:p>
          <a:p>
            <a:pPr marL="342900" lvl="0" indent="-342900" algn="just">
              <a:buFont typeface="+mj-lt"/>
              <a:buAutoNum type="arabicPeriod"/>
            </a:pPr>
            <a:r>
              <a:rPr lang="lt-LT" b="1" dirty="0"/>
              <a:t>partneris nėra konkurse dalyvaujantis pareiškėjas </a:t>
            </a:r>
            <a:r>
              <a:rPr lang="lt-LT" dirty="0"/>
              <a:t>arba kito (kitų) </a:t>
            </a:r>
            <a:r>
              <a:rPr lang="lt-LT" b="1" dirty="0"/>
              <a:t>konkurse dalyvaujančio (-</a:t>
            </a:r>
            <a:r>
              <a:rPr lang="lt-LT" b="1" dirty="0" err="1"/>
              <a:t>ių</a:t>
            </a:r>
            <a:r>
              <a:rPr lang="lt-LT" b="1" dirty="0"/>
              <a:t>) pareiškėjo (-ų) partneris;</a:t>
            </a:r>
          </a:p>
          <a:p>
            <a:pPr marL="342900" lvl="0" indent="-342900" algn="just">
              <a:buFont typeface="+mj-lt"/>
              <a:buAutoNum type="arabicPeriod"/>
            </a:pPr>
            <a:r>
              <a:rPr lang="lt-LT" b="1" dirty="0"/>
              <a:t>partneriui negali </a:t>
            </a:r>
            <a:r>
              <a:rPr lang="lt-LT" dirty="0"/>
              <a:t>būti numatyta ir (ar) </a:t>
            </a:r>
            <a:r>
              <a:rPr lang="lt-LT" b="1" dirty="0"/>
              <a:t>pervesta</a:t>
            </a:r>
            <a:r>
              <a:rPr lang="lt-LT" dirty="0"/>
              <a:t> </a:t>
            </a:r>
            <a:r>
              <a:rPr lang="lt-LT" b="1" dirty="0"/>
              <a:t>mažiau nei 10 procentų </a:t>
            </a:r>
            <a:r>
              <a:rPr lang="lt-LT" dirty="0"/>
              <a:t>ir </a:t>
            </a:r>
            <a:r>
              <a:rPr lang="lt-LT" b="1" dirty="0"/>
              <a:t>daugiau nei 40 procentų </a:t>
            </a:r>
            <a:r>
              <a:rPr lang="lt-LT" dirty="0"/>
              <a:t>projektui įgyvendinti skirtų valstybės biudžeto lėšų;</a:t>
            </a:r>
          </a:p>
          <a:p>
            <a:pPr marL="342900" lvl="0" indent="-342900" algn="just">
              <a:buFont typeface="+mj-lt"/>
              <a:buAutoNum type="arabicPeriod"/>
            </a:pPr>
            <a:r>
              <a:rPr lang="lt-LT" dirty="0"/>
              <a:t>Atitinka reikalavimus, nurodytus Aprašo 6–7 punktuose ir Strateginio valdymo metodikos 198(4) punkte (JAR tvarkytojui pateiktos organizacijos metinės ataskaitos, atitinka patikimo mokesčių mokėtojo kriterijus ir kt.).</a:t>
            </a:r>
            <a:endParaRPr lang="lt-LT" sz="2000" dirty="0">
              <a:solidFill>
                <a:schemeClr val="accent3"/>
              </a:solidFill>
              <a:latin typeface="Calibri bold" panose="020F0702030404030204" pitchFamily="34" charset="0"/>
              <a:cs typeface="Calibri bold" panose="020F0702030404030204" pitchFamily="34" charset="0"/>
            </a:endParaRPr>
          </a:p>
          <a:p>
            <a:pPr algn="just"/>
            <a:endParaRPr lang="lt-LT" sz="2000" dirty="0"/>
          </a:p>
        </p:txBody>
      </p:sp>
      <p:sp>
        <p:nvSpPr>
          <p:cNvPr id="7" name="Rectangle 6">
            <a:extLst>
              <a:ext uri="{FF2B5EF4-FFF2-40B4-BE49-F238E27FC236}">
                <a16:creationId xmlns:a16="http://schemas.microsoft.com/office/drawing/2014/main" id="{DBCEAB1E-DAD6-EB6C-7500-DC59E15F161E}"/>
              </a:ext>
            </a:extLst>
          </p:cNvPr>
          <p:cNvSpPr/>
          <p:nvPr/>
        </p:nvSpPr>
        <p:spPr>
          <a:xfrm rot="5400000" flipH="1">
            <a:off x="5969000" y="-265415"/>
            <a:ext cx="254000" cy="784830"/>
          </a:xfrm>
          <a:prstGeom prst="rect">
            <a:avLst/>
          </a:prstGeom>
          <a:solidFill>
            <a:srgbClr val="75BDA7"/>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322E1A08-E508-666D-E61D-A09E76066056}"/>
              </a:ext>
            </a:extLst>
          </p:cNvPr>
          <p:cNvSpPr txBox="1">
            <a:spLocks/>
          </p:cNvSpPr>
          <p:nvPr/>
        </p:nvSpPr>
        <p:spPr>
          <a:xfrm>
            <a:off x="670560" y="1070697"/>
            <a:ext cx="10922000" cy="502749"/>
          </a:xfrm>
          <a:prstGeom prst="rect">
            <a:avLst/>
          </a:prstGeom>
        </p:spPr>
        <p:txBody>
          <a:bodyPr vert="horz" lIns="91440" tIns="45720" rIns="91440" bIns="45720" rtlCol="0" anchor="ctr">
            <a:noAutofit/>
          </a:bodyPr>
          <a:lstStyle>
            <a:lvl1pPr algn="ctr" defTabSz="1219031" rtl="0" eaLnBrk="1" latinLnBrk="0" hangingPunct="1">
              <a:spcBef>
                <a:spcPct val="0"/>
              </a:spcBef>
              <a:buNone/>
              <a:defRPr sz="5867" kern="1200">
                <a:solidFill>
                  <a:schemeClr val="tx1"/>
                </a:solidFill>
                <a:latin typeface="+mj-lt"/>
                <a:ea typeface="+mj-ea"/>
                <a:cs typeface="+mj-cs"/>
              </a:defRPr>
            </a:lvl1pPr>
          </a:lstStyle>
          <a:p>
            <a:endParaRPr lang="lt-LT" sz="3200" b="1" spc="200" dirty="0">
              <a:solidFill>
                <a:srgbClr val="75BDA7"/>
              </a:solidFill>
            </a:endParaRPr>
          </a:p>
        </p:txBody>
      </p:sp>
      <p:sp>
        <p:nvSpPr>
          <p:cNvPr id="5" name="Stačiakampis 8">
            <a:extLst>
              <a:ext uri="{FF2B5EF4-FFF2-40B4-BE49-F238E27FC236}">
                <a16:creationId xmlns:a16="http://schemas.microsoft.com/office/drawing/2014/main" id="{71878DC5-3E8B-B1C6-8A71-87D8EC105752}"/>
              </a:ext>
            </a:extLst>
          </p:cNvPr>
          <p:cNvSpPr/>
          <p:nvPr/>
        </p:nvSpPr>
        <p:spPr>
          <a:xfrm>
            <a:off x="373676" y="1864426"/>
            <a:ext cx="11026635" cy="3455719"/>
          </a:xfrm>
          <a:prstGeom prst="rect">
            <a:avLst/>
          </a:prstGeom>
          <a:solidFill>
            <a:srgbClr val="75BDA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Tree>
    <p:extLst>
      <p:ext uri="{BB962C8B-B14F-4D97-AF65-F5344CB8AC3E}">
        <p14:creationId xmlns:p14="http://schemas.microsoft.com/office/powerpoint/2010/main" val="3510704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AE92D-3D51-CF9A-A996-0C63490CEA1A}"/>
            </a:ext>
          </a:extLst>
        </p:cNvPr>
        <p:cNvGrpSpPr/>
        <p:nvPr/>
      </p:nvGrpSpPr>
      <p:grpSpPr>
        <a:xfrm>
          <a:off x="0" y="0"/>
          <a:ext cx="0" cy="0"/>
          <a:chOff x="0" y="0"/>
          <a:chExt cx="0" cy="0"/>
        </a:xfrm>
      </p:grpSpPr>
      <p:sp>
        <p:nvSpPr>
          <p:cNvPr id="4" name="Ovalas 3">
            <a:extLst>
              <a:ext uri="{FF2B5EF4-FFF2-40B4-BE49-F238E27FC236}">
                <a16:creationId xmlns:a16="http://schemas.microsoft.com/office/drawing/2014/main" id="{9F0C3E7F-9CB8-A57E-A889-11E3618C0B5A}"/>
              </a:ext>
            </a:extLst>
          </p:cNvPr>
          <p:cNvSpPr/>
          <p:nvPr/>
        </p:nvSpPr>
        <p:spPr>
          <a:xfrm>
            <a:off x="5879895" y="176968"/>
            <a:ext cx="1158508" cy="1158508"/>
          </a:xfrm>
          <a:prstGeom prst="ellipse">
            <a:avLst/>
          </a:prstGeom>
          <a:solidFill>
            <a:srgbClr val="75BDA7"/>
          </a:solidFill>
          <a:ln>
            <a:solidFill>
              <a:srgbClr val="75BD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TextBox 8">
            <a:extLst>
              <a:ext uri="{FF2B5EF4-FFF2-40B4-BE49-F238E27FC236}">
                <a16:creationId xmlns:a16="http://schemas.microsoft.com/office/drawing/2014/main" id="{04C8AF87-113B-63D3-E9D7-B023319F6AE4}"/>
              </a:ext>
            </a:extLst>
          </p:cNvPr>
          <p:cNvSpPr txBox="1"/>
          <p:nvPr/>
        </p:nvSpPr>
        <p:spPr>
          <a:xfrm>
            <a:off x="7271107" y="104325"/>
            <a:ext cx="4699220" cy="1077218"/>
          </a:xfrm>
          <a:prstGeom prst="rect">
            <a:avLst/>
          </a:prstGeom>
          <a:noFill/>
        </p:spPr>
        <p:txBody>
          <a:bodyPr wrap="square">
            <a:spAutoFit/>
          </a:bodyPr>
          <a:lstStyle/>
          <a:p>
            <a:pPr marL="0" marR="0" lvl="0" indent="0" algn="l" defTabSz="914296" rtl="0" eaLnBrk="1" fontAlgn="auto" latinLnBrk="0" hangingPunct="1">
              <a:spcBef>
                <a:spcPts val="0"/>
              </a:spcBef>
              <a:spcAft>
                <a:spcPts val="0"/>
              </a:spcAft>
              <a:buClrTx/>
              <a:buSzTx/>
              <a:buFontTx/>
              <a:buNone/>
              <a:tabLst/>
              <a:defRPr/>
            </a:pPr>
            <a:r>
              <a:rPr lang="lt-LT" sz="2400" dirty="0">
                <a:solidFill>
                  <a:schemeClr val="accent3"/>
                </a:solidFill>
                <a:latin typeface="Calibri bold" panose="020F0702030404030204" pitchFamily="34" charset="0"/>
                <a:cs typeface="Calibri bold" panose="020F0702030404030204" pitchFamily="34" charset="0"/>
              </a:rPr>
              <a:t>Vertina: </a:t>
            </a:r>
            <a:r>
              <a:rPr lang="lt-LT" sz="2000" dirty="0">
                <a:solidFill>
                  <a:srgbClr val="003850"/>
                </a:solidFill>
                <a:cs typeface="Calibri Light" panose="020F0302020204030204" pitchFamily="34" charset="0"/>
              </a:rPr>
              <a:t>Vertintojų grupė sudarytos iš 3 narių (1 NVO Fondo tarybos nario + 2 išoriniai ekspertai)</a:t>
            </a:r>
            <a:endParaRPr lang="en-US" sz="2000" dirty="0">
              <a:solidFill>
                <a:srgbClr val="003850"/>
              </a:solidFill>
              <a:cs typeface="Calibri Light" panose="020F0302020204030204" pitchFamily="34" charset="0"/>
            </a:endParaRPr>
          </a:p>
        </p:txBody>
      </p:sp>
      <p:sp>
        <p:nvSpPr>
          <p:cNvPr id="10" name="Ovalas 9">
            <a:extLst>
              <a:ext uri="{FF2B5EF4-FFF2-40B4-BE49-F238E27FC236}">
                <a16:creationId xmlns:a16="http://schemas.microsoft.com/office/drawing/2014/main" id="{53028193-D5B1-5323-2C53-3B2765E1ED29}"/>
              </a:ext>
            </a:extLst>
          </p:cNvPr>
          <p:cNvSpPr/>
          <p:nvPr/>
        </p:nvSpPr>
        <p:spPr>
          <a:xfrm>
            <a:off x="5926825" y="1508935"/>
            <a:ext cx="1158508" cy="1158508"/>
          </a:xfrm>
          <a:prstGeom prst="ellipse">
            <a:avLst/>
          </a:prstGeom>
          <a:solidFill>
            <a:srgbClr val="75BDA7"/>
          </a:solidFill>
          <a:ln>
            <a:solidFill>
              <a:srgbClr val="75BD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4" name="TextBox 13">
            <a:extLst>
              <a:ext uri="{FF2B5EF4-FFF2-40B4-BE49-F238E27FC236}">
                <a16:creationId xmlns:a16="http://schemas.microsoft.com/office/drawing/2014/main" id="{CDC5DB0F-BFAF-3B22-6034-823CA9BC498C}"/>
              </a:ext>
            </a:extLst>
          </p:cNvPr>
          <p:cNvSpPr txBox="1"/>
          <p:nvPr/>
        </p:nvSpPr>
        <p:spPr>
          <a:xfrm>
            <a:off x="7361340" y="1371308"/>
            <a:ext cx="4402612" cy="1384995"/>
          </a:xfrm>
          <a:prstGeom prst="rect">
            <a:avLst/>
          </a:prstGeom>
          <a:noFill/>
        </p:spPr>
        <p:txBody>
          <a:bodyPr wrap="square">
            <a:spAutoFit/>
          </a:bodyPr>
          <a:lstStyle/>
          <a:p>
            <a:pPr lvl="0" defTabSz="914296">
              <a:defRPr/>
            </a:pPr>
            <a:r>
              <a:rPr lang="lt-LT" sz="2400" dirty="0">
                <a:solidFill>
                  <a:schemeClr val="accent3"/>
                </a:solidFill>
                <a:latin typeface="Calibri bold" panose="020F0702030404030204" pitchFamily="34" charset="0"/>
                <a:cs typeface="Calibri bold" panose="020F0702030404030204" pitchFamily="34" charset="0"/>
              </a:rPr>
              <a:t>Pristatymas: </a:t>
            </a:r>
            <a:r>
              <a:rPr lang="lt-LT" sz="2000" dirty="0"/>
              <a:t>Pareiškėjai kviečiami pristatyti savo projektų idėjas ir atsakyti į vertintojų klausimus </a:t>
            </a:r>
            <a:r>
              <a:rPr lang="lt-LT" sz="2000" dirty="0" err="1"/>
              <a:t>online</a:t>
            </a:r>
            <a:r>
              <a:rPr lang="lt-LT" sz="2000" dirty="0"/>
              <a:t> susitikimų metu)</a:t>
            </a:r>
            <a:endParaRPr lang="en-US" sz="2000" dirty="0">
              <a:solidFill>
                <a:srgbClr val="003850"/>
              </a:solidFill>
              <a:latin typeface="Calibri Light" panose="020F0302020204030204" pitchFamily="34" charset="0"/>
              <a:cs typeface="Calibri Light" panose="020F0302020204030204" pitchFamily="34" charset="0"/>
            </a:endParaRPr>
          </a:p>
        </p:txBody>
      </p:sp>
      <p:sp>
        <p:nvSpPr>
          <p:cNvPr id="16" name="Ovalas 15">
            <a:extLst>
              <a:ext uri="{FF2B5EF4-FFF2-40B4-BE49-F238E27FC236}">
                <a16:creationId xmlns:a16="http://schemas.microsoft.com/office/drawing/2014/main" id="{BD7E870D-9862-8A3E-3DC0-D72F17431988}"/>
              </a:ext>
            </a:extLst>
          </p:cNvPr>
          <p:cNvSpPr/>
          <p:nvPr/>
        </p:nvSpPr>
        <p:spPr>
          <a:xfrm>
            <a:off x="5886070" y="3046998"/>
            <a:ext cx="1158508" cy="1158508"/>
          </a:xfrm>
          <a:prstGeom prst="ellipse">
            <a:avLst/>
          </a:prstGeom>
          <a:solidFill>
            <a:srgbClr val="75BDA7"/>
          </a:solidFill>
          <a:ln>
            <a:solidFill>
              <a:srgbClr val="75BD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9" name="TextBox 18">
            <a:extLst>
              <a:ext uri="{FF2B5EF4-FFF2-40B4-BE49-F238E27FC236}">
                <a16:creationId xmlns:a16="http://schemas.microsoft.com/office/drawing/2014/main" id="{F816F23A-3390-A823-BC96-DEF284F43C81}"/>
              </a:ext>
            </a:extLst>
          </p:cNvPr>
          <p:cNvSpPr txBox="1"/>
          <p:nvPr/>
        </p:nvSpPr>
        <p:spPr>
          <a:xfrm>
            <a:off x="7197795" y="3002453"/>
            <a:ext cx="4402611" cy="1384995"/>
          </a:xfrm>
          <a:prstGeom prst="rect">
            <a:avLst/>
          </a:prstGeom>
          <a:noFill/>
        </p:spPr>
        <p:txBody>
          <a:bodyPr wrap="square">
            <a:spAutoFit/>
          </a:bodyPr>
          <a:lstStyle/>
          <a:p>
            <a:pPr defTabSz="914296">
              <a:defRPr/>
            </a:pPr>
            <a:r>
              <a:rPr lang="lt-LT" sz="2400" dirty="0">
                <a:solidFill>
                  <a:schemeClr val="accent3"/>
                </a:solidFill>
                <a:latin typeface="Calibri bold" panose="020F0702030404030204" pitchFamily="34" charset="0"/>
                <a:cs typeface="Calibri bold" panose="020F0702030404030204" pitchFamily="34" charset="0"/>
              </a:rPr>
              <a:t>Bendras paraiškos balas:</a:t>
            </a:r>
          </a:p>
          <a:p>
            <a:pPr>
              <a:defRPr/>
            </a:pPr>
            <a:r>
              <a:rPr lang="lt-LT" sz="2000" dirty="0"/>
              <a:t>Vertintojai vertina atsižvelgdami į informaciją pateikiamą paraiškoje ir pristatymų metu</a:t>
            </a:r>
            <a:endParaRPr lang="en-US" sz="2000" dirty="0">
              <a:solidFill>
                <a:srgbClr val="003850"/>
              </a:solidFill>
              <a:latin typeface="Calibri Light" panose="020F0302020204030204" pitchFamily="34" charset="0"/>
              <a:cs typeface="Calibri Light" panose="020F0302020204030204" pitchFamily="34" charset="0"/>
            </a:endParaRPr>
          </a:p>
        </p:txBody>
      </p:sp>
      <p:sp>
        <p:nvSpPr>
          <p:cNvPr id="20" name="Ovalas 19">
            <a:extLst>
              <a:ext uri="{FF2B5EF4-FFF2-40B4-BE49-F238E27FC236}">
                <a16:creationId xmlns:a16="http://schemas.microsoft.com/office/drawing/2014/main" id="{26A90E02-4D16-0F9D-AE05-547D9E556F8D}"/>
              </a:ext>
            </a:extLst>
          </p:cNvPr>
          <p:cNvSpPr/>
          <p:nvPr/>
        </p:nvSpPr>
        <p:spPr>
          <a:xfrm>
            <a:off x="5860066" y="4524812"/>
            <a:ext cx="1158508" cy="1158508"/>
          </a:xfrm>
          <a:prstGeom prst="ellipse">
            <a:avLst/>
          </a:prstGeom>
          <a:solidFill>
            <a:srgbClr val="75BDA7"/>
          </a:solidFill>
          <a:ln>
            <a:solidFill>
              <a:srgbClr val="75BD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2" name="TextBox 21">
            <a:extLst>
              <a:ext uri="{FF2B5EF4-FFF2-40B4-BE49-F238E27FC236}">
                <a16:creationId xmlns:a16="http://schemas.microsoft.com/office/drawing/2014/main" id="{2B0D3A6E-4DD9-8CB5-5FB3-E085B99F45E0}"/>
              </a:ext>
            </a:extLst>
          </p:cNvPr>
          <p:cNvSpPr txBox="1"/>
          <p:nvPr/>
        </p:nvSpPr>
        <p:spPr>
          <a:xfrm>
            <a:off x="7230512" y="4482538"/>
            <a:ext cx="4961488" cy="1692771"/>
          </a:xfrm>
          <a:prstGeom prst="rect">
            <a:avLst/>
          </a:prstGeom>
          <a:noFill/>
        </p:spPr>
        <p:txBody>
          <a:bodyPr wrap="square">
            <a:spAutoFit/>
          </a:bodyPr>
          <a:lstStyle/>
          <a:p>
            <a:pPr lvl="0" defTabSz="914296">
              <a:defRPr/>
            </a:pPr>
            <a:r>
              <a:rPr lang="lt-LT" sz="2400" dirty="0">
                <a:solidFill>
                  <a:schemeClr val="accent3"/>
                </a:solidFill>
                <a:latin typeface="Calibri bold" panose="020F0702030404030204" pitchFamily="34" charset="0"/>
                <a:cs typeface="Calibri bold" panose="020F0702030404030204" pitchFamily="34" charset="0"/>
              </a:rPr>
              <a:t>Rezultatas:</a:t>
            </a:r>
          </a:p>
          <a:p>
            <a:pPr lvl="0" defTabSz="914296">
              <a:defRPr/>
            </a:pPr>
            <a:r>
              <a:rPr lang="lt-LT" sz="2000" dirty="0">
                <a:solidFill>
                  <a:srgbClr val="003850"/>
                </a:solidFill>
                <a:cs typeface="Calibri Light" panose="020F0302020204030204" pitchFamily="34" charset="0"/>
              </a:rPr>
              <a:t>Paraiškos reitinguojamos nuo surinkusios </a:t>
            </a:r>
          </a:p>
          <a:p>
            <a:pPr lvl="0" defTabSz="914296">
              <a:defRPr/>
            </a:pPr>
            <a:r>
              <a:rPr lang="lt-LT" sz="2000" dirty="0">
                <a:solidFill>
                  <a:srgbClr val="003850"/>
                </a:solidFill>
                <a:cs typeface="Calibri Light" panose="020F0302020204030204" pitchFamily="34" charset="0"/>
              </a:rPr>
              <a:t>mažiausiai iki daugiausiai balų (finansuojamos </a:t>
            </a:r>
          </a:p>
          <a:p>
            <a:pPr lvl="0" defTabSz="914296">
              <a:defRPr/>
            </a:pPr>
            <a:r>
              <a:rPr lang="lt-LT" sz="2000" dirty="0">
                <a:solidFill>
                  <a:srgbClr val="003850"/>
                </a:solidFill>
                <a:cs typeface="Calibri Light" panose="020F0302020204030204" pitchFamily="34" charset="0"/>
              </a:rPr>
              <a:t>tos, kurioms pakanka konkursui numatyto </a:t>
            </a:r>
          </a:p>
          <a:p>
            <a:pPr lvl="0" defTabSz="914296">
              <a:defRPr/>
            </a:pPr>
            <a:r>
              <a:rPr lang="lt-LT" sz="2000" dirty="0">
                <a:solidFill>
                  <a:srgbClr val="003850"/>
                </a:solidFill>
                <a:cs typeface="Calibri Light" panose="020F0302020204030204" pitchFamily="34" charset="0"/>
              </a:rPr>
              <a:t>finansavimo) </a:t>
            </a:r>
            <a:endParaRPr lang="en-US" sz="2000" dirty="0">
              <a:solidFill>
                <a:srgbClr val="003850"/>
              </a:solidFill>
              <a:cs typeface="Calibri Light" panose="020F0302020204030204" pitchFamily="34" charset="0"/>
            </a:endParaRPr>
          </a:p>
        </p:txBody>
      </p:sp>
      <p:pic>
        <p:nvPicPr>
          <p:cNvPr id="48" name="Paveikslėlis 47" descr="Paveikslėlis, kuriame yra apranga, asmuo, Žmogaus veidas, vyras  Dirbtinio intelekto sugeneruotas turinys gali būti neteisingas.">
            <a:extLst>
              <a:ext uri="{FF2B5EF4-FFF2-40B4-BE49-F238E27FC236}">
                <a16:creationId xmlns:a16="http://schemas.microsoft.com/office/drawing/2014/main" id="{01CBBEEB-4A29-3A6E-9DE6-75150528D6D9}"/>
              </a:ext>
            </a:extLst>
          </p:cNvPr>
          <p:cNvPicPr>
            <a:picLocks noChangeAspect="1"/>
          </p:cNvPicPr>
          <p:nvPr/>
        </p:nvPicPr>
        <p:blipFill>
          <a:blip r:embed="rId3">
            <a:extLst>
              <a:ext uri="{28A0092B-C50C-407E-A947-70E740481C1C}">
                <a14:useLocalDpi xmlns:a14="http://schemas.microsoft.com/office/drawing/2010/main" val="0"/>
              </a:ext>
            </a:extLst>
          </a:blip>
          <a:srcRect l="25093" t="723" r="29125"/>
          <a:stretch>
            <a:fillRect/>
          </a:stretch>
        </p:blipFill>
        <p:spPr>
          <a:xfrm>
            <a:off x="0" y="0"/>
            <a:ext cx="5732853" cy="6858000"/>
          </a:xfrm>
          <a:prstGeom prst="rect">
            <a:avLst/>
          </a:prstGeom>
        </p:spPr>
      </p:pic>
      <p:sp>
        <p:nvSpPr>
          <p:cNvPr id="40" name="Stačiakampis 39">
            <a:extLst>
              <a:ext uri="{FF2B5EF4-FFF2-40B4-BE49-F238E27FC236}">
                <a16:creationId xmlns:a16="http://schemas.microsoft.com/office/drawing/2014/main" id="{72A0FF84-066A-2CBB-43CE-6913F68D344F}"/>
              </a:ext>
            </a:extLst>
          </p:cNvPr>
          <p:cNvSpPr/>
          <p:nvPr/>
        </p:nvSpPr>
        <p:spPr>
          <a:xfrm>
            <a:off x="-83" y="0"/>
            <a:ext cx="5732936" cy="6858000"/>
          </a:xfrm>
          <a:prstGeom prst="rect">
            <a:avLst/>
          </a:prstGeom>
          <a:solidFill>
            <a:schemeClr val="accent3">
              <a:alpha val="8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3" name="TextBox 22">
            <a:extLst>
              <a:ext uri="{FF2B5EF4-FFF2-40B4-BE49-F238E27FC236}">
                <a16:creationId xmlns:a16="http://schemas.microsoft.com/office/drawing/2014/main" id="{236FD54D-D6D0-9394-FCFB-C83C7A85739E}"/>
              </a:ext>
            </a:extLst>
          </p:cNvPr>
          <p:cNvSpPr txBox="1"/>
          <p:nvPr/>
        </p:nvSpPr>
        <p:spPr>
          <a:xfrm>
            <a:off x="1264532" y="3005390"/>
            <a:ext cx="3160400" cy="847220"/>
          </a:xfrm>
          <a:prstGeom prst="rect">
            <a:avLst/>
          </a:prstGeom>
          <a:noFill/>
        </p:spPr>
        <p:txBody>
          <a:bodyPr wrap="square" rtlCol="0" anchor="ctr">
            <a:spAutoFit/>
          </a:bodyPr>
          <a:lstStyle/>
          <a:p>
            <a:pPr marL="0" marR="0" lvl="0" indent="0" algn="ctr" defTabSz="914296" rtl="0" eaLnBrk="1" fontAlgn="auto" latinLnBrk="0" hangingPunct="1">
              <a:lnSpc>
                <a:spcPts val="2700"/>
              </a:lnSpc>
              <a:spcBef>
                <a:spcPts val="0"/>
              </a:spcBef>
              <a:spcAft>
                <a:spcPts val="0"/>
              </a:spcAft>
              <a:buClrTx/>
              <a:buSzTx/>
              <a:buFontTx/>
              <a:buNone/>
              <a:tabLst/>
              <a:defRPr/>
            </a:pPr>
            <a:r>
              <a:rPr kumimoji="0" lang="lt-LT" sz="4400" b="0" i="0" u="none" strike="noStrike" kern="1200" cap="none" spc="200" normalizeH="0" baseline="0" noProof="0" dirty="0">
                <a:ln>
                  <a:noFill/>
                </a:ln>
                <a:solidFill>
                  <a:prstClr val="white"/>
                </a:solidFill>
                <a:effectLst/>
                <a:uLnTx/>
                <a:uFillTx/>
                <a:latin typeface="Calibri bold" panose="020F0702030404030204" pitchFamily="34" charset="0"/>
                <a:ea typeface="Montserrat Black" charset="0"/>
                <a:cs typeface="Calibri bold" panose="020F0702030404030204" pitchFamily="34" charset="0"/>
              </a:rPr>
              <a:t>Vertinimo procedūra </a:t>
            </a:r>
            <a:endParaRPr kumimoji="0" lang="en-US" sz="4400" b="0" i="0" u="none" strike="noStrike" kern="1200" cap="none" spc="200" normalizeH="0" baseline="0" noProof="0" dirty="0">
              <a:ln>
                <a:noFill/>
              </a:ln>
              <a:solidFill>
                <a:prstClr val="white"/>
              </a:solidFill>
              <a:effectLst/>
              <a:uLnTx/>
              <a:uFillTx/>
              <a:latin typeface="Calibri bold" panose="020F0702030404030204" pitchFamily="34" charset="0"/>
              <a:ea typeface="Montserrat Black" charset="0"/>
              <a:cs typeface="Calibri bold" panose="020F0702030404030204" pitchFamily="34" charset="0"/>
            </a:endParaRPr>
          </a:p>
        </p:txBody>
      </p:sp>
      <p:sp>
        <p:nvSpPr>
          <p:cNvPr id="6" name="Freeform 5">
            <a:extLst>
              <a:ext uri="{FF2B5EF4-FFF2-40B4-BE49-F238E27FC236}">
                <a16:creationId xmlns:a16="http://schemas.microsoft.com/office/drawing/2014/main" id="{CC43F3B5-3692-5705-7FAF-6219D3D9CCC3}"/>
              </a:ext>
            </a:extLst>
          </p:cNvPr>
          <p:cNvSpPr>
            <a:spLocks/>
          </p:cNvSpPr>
          <p:nvPr/>
        </p:nvSpPr>
        <p:spPr bwMode="auto">
          <a:xfrm>
            <a:off x="637714" y="1088762"/>
            <a:ext cx="4550581" cy="5102856"/>
          </a:xfrm>
          <a:custGeom>
            <a:avLst/>
            <a:gdLst>
              <a:gd name="T0" fmla="*/ 0 w 2010"/>
              <a:gd name="T1" fmla="*/ 2934 h 2934"/>
              <a:gd name="T2" fmla="*/ 0 w 2010"/>
              <a:gd name="T3" fmla="*/ 0 h 2934"/>
              <a:gd name="T4" fmla="*/ 658 w 2010"/>
              <a:gd name="T5" fmla="*/ 0 h 2934"/>
              <a:gd name="T6" fmla="*/ 658 w 2010"/>
              <a:gd name="T7" fmla="*/ 20 h 2934"/>
              <a:gd name="T8" fmla="*/ 20 w 2010"/>
              <a:gd name="T9" fmla="*/ 20 h 2934"/>
              <a:gd name="T10" fmla="*/ 20 w 2010"/>
              <a:gd name="T11" fmla="*/ 2914 h 2934"/>
              <a:gd name="T12" fmla="*/ 1991 w 2010"/>
              <a:gd name="T13" fmla="*/ 2914 h 2934"/>
              <a:gd name="T14" fmla="*/ 1991 w 2010"/>
              <a:gd name="T15" fmla="*/ 20 h 2934"/>
              <a:gd name="T16" fmla="*/ 1353 w 2010"/>
              <a:gd name="T17" fmla="*/ 20 h 2934"/>
              <a:gd name="T18" fmla="*/ 1353 w 2010"/>
              <a:gd name="T19" fmla="*/ 0 h 2934"/>
              <a:gd name="T20" fmla="*/ 2010 w 2010"/>
              <a:gd name="T21" fmla="*/ 0 h 2934"/>
              <a:gd name="T22" fmla="*/ 2010 w 2010"/>
              <a:gd name="T23" fmla="*/ 2934 h 2934"/>
              <a:gd name="T24" fmla="*/ 0 w 2010"/>
              <a:gd name="T25" fmla="*/ 2934 h 2934"/>
              <a:gd name="T26" fmla="*/ 0 w 2010"/>
              <a:gd name="T27" fmla="*/ 2934 h 2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10" h="2934">
                <a:moveTo>
                  <a:pt x="0" y="2934"/>
                </a:moveTo>
                <a:lnTo>
                  <a:pt x="0" y="0"/>
                </a:lnTo>
                <a:lnTo>
                  <a:pt x="658" y="0"/>
                </a:lnTo>
                <a:lnTo>
                  <a:pt x="658" y="20"/>
                </a:lnTo>
                <a:lnTo>
                  <a:pt x="20" y="20"/>
                </a:lnTo>
                <a:lnTo>
                  <a:pt x="20" y="2914"/>
                </a:lnTo>
                <a:lnTo>
                  <a:pt x="1991" y="2914"/>
                </a:lnTo>
                <a:lnTo>
                  <a:pt x="1991" y="20"/>
                </a:lnTo>
                <a:lnTo>
                  <a:pt x="1353" y="20"/>
                </a:lnTo>
                <a:lnTo>
                  <a:pt x="1353" y="0"/>
                </a:lnTo>
                <a:lnTo>
                  <a:pt x="2010" y="0"/>
                </a:lnTo>
                <a:lnTo>
                  <a:pt x="2010" y="2934"/>
                </a:lnTo>
                <a:lnTo>
                  <a:pt x="0" y="2934"/>
                </a:lnTo>
                <a:lnTo>
                  <a:pt x="0" y="29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29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3850"/>
              </a:solidFill>
              <a:effectLst/>
              <a:uLnTx/>
              <a:uFillTx/>
              <a:latin typeface="Calibri" panose="020F0502020204030204"/>
              <a:ea typeface="+mn-ea"/>
              <a:cs typeface="+mn-cs"/>
            </a:endParaRPr>
          </a:p>
        </p:txBody>
      </p:sp>
      <p:pic>
        <p:nvPicPr>
          <p:cNvPr id="46" name="Grafinis elementas 45">
            <a:extLst>
              <a:ext uri="{FF2B5EF4-FFF2-40B4-BE49-F238E27FC236}">
                <a16:creationId xmlns:a16="http://schemas.microsoft.com/office/drawing/2014/main" id="{56B9501D-7D50-AAC3-BD78-33C3F12CEA1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71695" y="642934"/>
            <a:ext cx="1233510" cy="1233510"/>
          </a:xfrm>
          <a:prstGeom prst="rect">
            <a:avLst/>
          </a:prstGeom>
        </p:spPr>
      </p:pic>
      <p:pic>
        <p:nvPicPr>
          <p:cNvPr id="7" name="Graphic 6" descr="Magnifying glass outline">
            <a:extLst>
              <a:ext uri="{FF2B5EF4-FFF2-40B4-BE49-F238E27FC236}">
                <a16:creationId xmlns:a16="http://schemas.microsoft.com/office/drawing/2014/main" id="{E4B7E5A5-A497-CD3F-1B6D-A055CC39553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29050" y="267143"/>
            <a:ext cx="914400" cy="914400"/>
          </a:xfrm>
          <a:prstGeom prst="rect">
            <a:avLst/>
          </a:prstGeom>
        </p:spPr>
      </p:pic>
      <p:pic>
        <p:nvPicPr>
          <p:cNvPr id="11" name="Graphic 10" descr="Teacher outline">
            <a:extLst>
              <a:ext uri="{FF2B5EF4-FFF2-40B4-BE49-F238E27FC236}">
                <a16:creationId xmlns:a16="http://schemas.microsoft.com/office/drawing/2014/main" id="{34A8218E-692A-6BCF-E6AC-42D845A3936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01526" y="1630989"/>
            <a:ext cx="914400" cy="914400"/>
          </a:xfrm>
          <a:prstGeom prst="rect">
            <a:avLst/>
          </a:prstGeom>
        </p:spPr>
      </p:pic>
      <p:pic>
        <p:nvPicPr>
          <p:cNvPr id="13" name="Graphic 12" descr="Completed outline">
            <a:extLst>
              <a:ext uri="{FF2B5EF4-FFF2-40B4-BE49-F238E27FC236}">
                <a16:creationId xmlns:a16="http://schemas.microsoft.com/office/drawing/2014/main" id="{7B1D05C7-BAE1-329A-F018-AF103A7FD25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24482" y="4646866"/>
            <a:ext cx="914400" cy="914400"/>
          </a:xfrm>
          <a:prstGeom prst="rect">
            <a:avLst/>
          </a:prstGeom>
        </p:spPr>
      </p:pic>
      <p:pic>
        <p:nvPicPr>
          <p:cNvPr id="17" name="Graphic 16" descr="Checklist outline">
            <a:extLst>
              <a:ext uri="{FF2B5EF4-FFF2-40B4-BE49-F238E27FC236}">
                <a16:creationId xmlns:a16="http://schemas.microsoft.com/office/drawing/2014/main" id="{50473348-C102-F5B0-6EE9-9A34D1C4031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01526" y="3169052"/>
            <a:ext cx="914400" cy="914400"/>
          </a:xfrm>
          <a:prstGeom prst="rect">
            <a:avLst/>
          </a:prstGeom>
        </p:spPr>
      </p:pic>
    </p:spTree>
    <p:extLst>
      <p:ext uri="{BB962C8B-B14F-4D97-AF65-F5344CB8AC3E}">
        <p14:creationId xmlns:p14="http://schemas.microsoft.com/office/powerpoint/2010/main" val="3778500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9E9C2-CA90-4F2A-BB7F-BDEDAA15997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F6A2C49-2AE5-539E-E176-8F18B144F061}"/>
              </a:ext>
            </a:extLst>
          </p:cNvPr>
          <p:cNvSpPr>
            <a:spLocks noGrp="1"/>
          </p:cNvSpPr>
          <p:nvPr>
            <p:ph type="title"/>
          </p:nvPr>
        </p:nvSpPr>
        <p:spPr>
          <a:xfrm>
            <a:off x="478311" y="315195"/>
            <a:ext cx="10922000" cy="502749"/>
          </a:xfrm>
        </p:spPr>
        <p:txBody>
          <a:bodyPr/>
          <a:lstStyle/>
          <a:p>
            <a:r>
              <a:rPr lang="lt-LT" sz="4400" b="1" spc="200" dirty="0">
                <a:solidFill>
                  <a:srgbClr val="75BDA7"/>
                </a:solidFill>
              </a:rPr>
              <a:t>Vertinimo balai (Nuostatų 38 p.) (1):</a:t>
            </a:r>
            <a:endParaRPr lang="en-US" sz="4400" b="1" spc="200" dirty="0">
              <a:solidFill>
                <a:srgbClr val="75BDA7"/>
              </a:solidFill>
            </a:endParaRPr>
          </a:p>
        </p:txBody>
      </p:sp>
      <p:sp>
        <p:nvSpPr>
          <p:cNvPr id="50" name="Content Placeholder 4">
            <a:extLst>
              <a:ext uri="{FF2B5EF4-FFF2-40B4-BE49-F238E27FC236}">
                <a16:creationId xmlns:a16="http://schemas.microsoft.com/office/drawing/2014/main" id="{F55A5956-3153-1A7B-69C6-D947A02B9607}"/>
              </a:ext>
            </a:extLst>
          </p:cNvPr>
          <p:cNvSpPr txBox="1">
            <a:spLocks/>
          </p:cNvSpPr>
          <p:nvPr/>
        </p:nvSpPr>
        <p:spPr>
          <a:xfrm>
            <a:off x="210068" y="2022164"/>
            <a:ext cx="11961868" cy="379080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1700" kern="1200">
                <a:solidFill>
                  <a:schemeClr val="tx1"/>
                </a:solidFill>
                <a:latin typeface="Raleway" panose="020B0503030101060003" pitchFamily="34" charset="0"/>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buFont typeface="Courier New" panose="02070309020205020404" pitchFamily="49" charset="0"/>
              <a:buChar char="o"/>
            </a:pPr>
            <a:r>
              <a:rPr lang="lt-LT" sz="2000" dirty="0"/>
              <a:t>Pareiškėjo ir partnerio (-</a:t>
            </a:r>
            <a:r>
              <a:rPr lang="lt-LT" sz="2000" dirty="0" err="1"/>
              <a:t>ių</a:t>
            </a:r>
            <a:r>
              <a:rPr lang="lt-LT" sz="2000" dirty="0"/>
              <a:t>) (jei paraiška teikiama kartu su partneriais) </a:t>
            </a:r>
            <a:r>
              <a:rPr lang="lt-LT" sz="2000" b="1" dirty="0"/>
              <a:t>vykdomų veiklų</a:t>
            </a:r>
            <a:r>
              <a:rPr lang="lt-LT" sz="2000" dirty="0"/>
              <a:t>, kuriomis teikiama nauda visuomenei ar jos daliai ir kurios skirtos vaikų ir jaunimo gerovės didinimui, neįgaliųjų apsaugai, moterų ir vyrų lygių galimybių užtikrinimui, žmogaus teisių apsaugai, šeimų stiprinimui, socialinės atskirties ir skurdo mažinimui, švietimo, mokslo, kultūros ir sporto skatinimui, humanitarinės pagalbos teikimui, sveikatos apsaugai, aplinkos apsaugai, pilietiniam ugdymui, visuomenės narių teisių apsaugai ir viešojo intereso užtikrinimui </a:t>
            </a:r>
            <a:r>
              <a:rPr lang="lt-LT" sz="2000" b="1" dirty="0"/>
              <a:t>mastą ir nuoseklumą </a:t>
            </a:r>
            <a:r>
              <a:rPr lang="lt-LT" sz="2000" dirty="0"/>
              <a:t>bei pareiškėjo ir partnerio (-</a:t>
            </a:r>
            <a:r>
              <a:rPr lang="lt-LT" sz="2000" dirty="0" err="1"/>
              <a:t>ių</a:t>
            </a:r>
            <a:r>
              <a:rPr lang="lt-LT" sz="2000" dirty="0"/>
              <a:t>) (jei paraiška teikiama kartu su partneriais) </a:t>
            </a:r>
            <a:r>
              <a:rPr lang="lt-LT" sz="2000" b="1" dirty="0"/>
              <a:t>siekiamo teigiamo socialinio poveikio visuomenei ar jos daliai aiškumą, pagrįstumą ir reikšmingumą.</a:t>
            </a:r>
          </a:p>
          <a:p>
            <a:pPr marL="342900" indent="-342900" algn="just">
              <a:buFont typeface="Courier New" panose="02070309020205020404" pitchFamily="49" charset="0"/>
              <a:buChar char="o"/>
            </a:pPr>
            <a:r>
              <a:rPr lang="lt-LT" sz="2000" dirty="0"/>
              <a:t>Projektu </a:t>
            </a:r>
            <a:r>
              <a:rPr lang="lt-LT" sz="2000" b="1" dirty="0"/>
              <a:t>sprendžiamo (-ų) organizacijos iššūkio (-</a:t>
            </a:r>
            <a:r>
              <a:rPr lang="lt-LT" sz="2000" b="1" dirty="0" err="1"/>
              <a:t>ių</a:t>
            </a:r>
            <a:r>
              <a:rPr lang="lt-LT" sz="2000" b="1" dirty="0"/>
              <a:t>) aiškumą, pagrįstumą ir reikšmingumą</a:t>
            </a:r>
          </a:p>
          <a:p>
            <a:pPr marL="342900" indent="-342900" algn="just">
              <a:buFont typeface="Courier New" panose="02070309020205020404" pitchFamily="49" charset="0"/>
              <a:buChar char="o"/>
            </a:pPr>
            <a:r>
              <a:rPr lang="lt-LT" sz="2000" dirty="0"/>
              <a:t>Numatyto projekto </a:t>
            </a:r>
            <a:r>
              <a:rPr lang="lt-LT" sz="2000" b="1" dirty="0"/>
              <a:t>tikslo ir idėjos (aprašymo) aiškumą, atitiktį konkurso tikslui, tinkamumą sprendžiant iškeltą (-</a:t>
            </a:r>
            <a:r>
              <a:rPr lang="lt-LT" sz="2000" b="1" dirty="0" err="1"/>
              <a:t>us</a:t>
            </a:r>
            <a:r>
              <a:rPr lang="lt-LT" sz="2000" b="1" dirty="0"/>
              <a:t>) iššūkį (-</a:t>
            </a:r>
            <a:r>
              <a:rPr lang="lt-LT" sz="2000" b="1" dirty="0" err="1"/>
              <a:t>ius</a:t>
            </a:r>
            <a:r>
              <a:rPr lang="lt-LT" sz="2000" b="1" dirty="0"/>
              <a:t>).</a:t>
            </a:r>
          </a:p>
        </p:txBody>
      </p:sp>
      <p:sp>
        <p:nvSpPr>
          <p:cNvPr id="7" name="Rectangle 6">
            <a:extLst>
              <a:ext uri="{FF2B5EF4-FFF2-40B4-BE49-F238E27FC236}">
                <a16:creationId xmlns:a16="http://schemas.microsoft.com/office/drawing/2014/main" id="{58DBECE6-E63A-24A2-0F19-B98EC971EA0E}"/>
              </a:ext>
            </a:extLst>
          </p:cNvPr>
          <p:cNvSpPr/>
          <p:nvPr/>
        </p:nvSpPr>
        <p:spPr>
          <a:xfrm rot="5400000" flipH="1">
            <a:off x="5969000" y="-265415"/>
            <a:ext cx="254000" cy="784830"/>
          </a:xfrm>
          <a:prstGeom prst="rect">
            <a:avLst/>
          </a:prstGeom>
          <a:solidFill>
            <a:srgbClr val="75BDA7"/>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63DD76F6-53FC-241E-AD00-40BC41BAC48E}"/>
              </a:ext>
            </a:extLst>
          </p:cNvPr>
          <p:cNvSpPr txBox="1">
            <a:spLocks/>
          </p:cNvSpPr>
          <p:nvPr/>
        </p:nvSpPr>
        <p:spPr>
          <a:xfrm>
            <a:off x="95003" y="1168679"/>
            <a:ext cx="12492840" cy="502749"/>
          </a:xfrm>
          <a:prstGeom prst="rect">
            <a:avLst/>
          </a:prstGeom>
        </p:spPr>
        <p:txBody>
          <a:bodyPr vert="horz" lIns="91440" tIns="45720" rIns="91440" bIns="45720" rtlCol="0" anchor="ctr">
            <a:noAutofit/>
          </a:bodyPr>
          <a:lstStyle>
            <a:lvl1pPr algn="ctr" defTabSz="1219031" rtl="0" eaLnBrk="1" latinLnBrk="0" hangingPunct="1">
              <a:spcBef>
                <a:spcPct val="0"/>
              </a:spcBef>
              <a:buNone/>
              <a:defRPr sz="5867" kern="1200">
                <a:solidFill>
                  <a:schemeClr val="tx1"/>
                </a:solidFill>
                <a:latin typeface="+mj-lt"/>
                <a:ea typeface="+mj-ea"/>
                <a:cs typeface="+mj-cs"/>
              </a:defRPr>
            </a:lvl1pPr>
          </a:lstStyle>
          <a:p>
            <a:pPr algn="just"/>
            <a:r>
              <a:rPr lang="lt-LT" sz="2400" dirty="0">
                <a:solidFill>
                  <a:schemeClr val="accent3"/>
                </a:solidFill>
                <a:latin typeface="Calibri bold" panose="020F0702030404030204" pitchFamily="34" charset="0"/>
                <a:cs typeface="Calibri bold" panose="020F0702030404030204" pitchFamily="34" charset="0"/>
              </a:rPr>
              <a:t>Paraiškų turinio vertinimo kriterijai, pagal kuriuos vertintojų grupė vertina (0-100 balų):</a:t>
            </a:r>
            <a:endParaRPr lang="lt-LT" sz="2400" b="1" spc="200" dirty="0">
              <a:solidFill>
                <a:srgbClr val="75BDA7"/>
              </a:solidFill>
            </a:endParaRPr>
          </a:p>
        </p:txBody>
      </p:sp>
      <p:sp>
        <p:nvSpPr>
          <p:cNvPr id="6" name="TextBox 5">
            <a:extLst>
              <a:ext uri="{FF2B5EF4-FFF2-40B4-BE49-F238E27FC236}">
                <a16:creationId xmlns:a16="http://schemas.microsoft.com/office/drawing/2014/main" id="{F4830056-ECE7-F5A3-1651-1C704923EEB7}"/>
              </a:ext>
            </a:extLst>
          </p:cNvPr>
          <p:cNvSpPr txBox="1"/>
          <p:nvPr/>
        </p:nvSpPr>
        <p:spPr>
          <a:xfrm>
            <a:off x="9347059" y="6246742"/>
            <a:ext cx="184731" cy="369332"/>
          </a:xfrm>
          <a:prstGeom prst="rect">
            <a:avLst/>
          </a:prstGeom>
          <a:noFill/>
        </p:spPr>
        <p:txBody>
          <a:bodyPr wrap="none" rtlCol="0">
            <a:spAutoFit/>
          </a:bodyPr>
          <a:lstStyle/>
          <a:p>
            <a:endParaRPr lang="lt-LT" dirty="0"/>
          </a:p>
        </p:txBody>
      </p:sp>
      <p:sp>
        <p:nvSpPr>
          <p:cNvPr id="10" name="Stačiakampis 8">
            <a:extLst>
              <a:ext uri="{FF2B5EF4-FFF2-40B4-BE49-F238E27FC236}">
                <a16:creationId xmlns:a16="http://schemas.microsoft.com/office/drawing/2014/main" id="{5B5B1BA2-5A42-794A-AB32-56015C42CD71}"/>
              </a:ext>
            </a:extLst>
          </p:cNvPr>
          <p:cNvSpPr/>
          <p:nvPr/>
        </p:nvSpPr>
        <p:spPr>
          <a:xfrm>
            <a:off x="-58524" y="1725028"/>
            <a:ext cx="12375349" cy="4304829"/>
          </a:xfrm>
          <a:prstGeom prst="rect">
            <a:avLst/>
          </a:prstGeom>
          <a:solidFill>
            <a:srgbClr val="75BDA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Tree>
    <p:extLst>
      <p:ext uri="{BB962C8B-B14F-4D97-AF65-F5344CB8AC3E}">
        <p14:creationId xmlns:p14="http://schemas.microsoft.com/office/powerpoint/2010/main" val="1867153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73E94-76A6-74BE-E910-DF6940B25A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EFEE227-400A-EC65-8137-43C7BBF07AA1}"/>
              </a:ext>
            </a:extLst>
          </p:cNvPr>
          <p:cNvSpPr>
            <a:spLocks noGrp="1"/>
          </p:cNvSpPr>
          <p:nvPr>
            <p:ph type="title"/>
          </p:nvPr>
        </p:nvSpPr>
        <p:spPr>
          <a:xfrm>
            <a:off x="478311" y="315195"/>
            <a:ext cx="10922000" cy="502749"/>
          </a:xfrm>
        </p:spPr>
        <p:txBody>
          <a:bodyPr/>
          <a:lstStyle/>
          <a:p>
            <a:r>
              <a:rPr lang="lt-LT" sz="4400" b="1" spc="200" dirty="0">
                <a:solidFill>
                  <a:srgbClr val="75BDA7"/>
                </a:solidFill>
              </a:rPr>
              <a:t>Vertinimo balai(2):</a:t>
            </a:r>
            <a:endParaRPr lang="en-US" sz="4400" b="1" spc="200" dirty="0">
              <a:solidFill>
                <a:srgbClr val="75BDA7"/>
              </a:solidFill>
            </a:endParaRPr>
          </a:p>
        </p:txBody>
      </p:sp>
      <p:sp>
        <p:nvSpPr>
          <p:cNvPr id="50" name="Content Placeholder 4">
            <a:extLst>
              <a:ext uri="{FF2B5EF4-FFF2-40B4-BE49-F238E27FC236}">
                <a16:creationId xmlns:a16="http://schemas.microsoft.com/office/drawing/2014/main" id="{BC073848-4F15-BBB0-0E9E-9428D491E9DF}"/>
              </a:ext>
            </a:extLst>
          </p:cNvPr>
          <p:cNvSpPr txBox="1">
            <a:spLocks/>
          </p:cNvSpPr>
          <p:nvPr/>
        </p:nvSpPr>
        <p:spPr>
          <a:xfrm>
            <a:off x="210068" y="2022163"/>
            <a:ext cx="11961868" cy="67774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1700" kern="1200">
                <a:solidFill>
                  <a:schemeClr val="tx1"/>
                </a:solidFill>
                <a:latin typeface="Raleway" panose="020B0503030101060003" pitchFamily="34" charset="0"/>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buFont typeface="Courier New" panose="02070309020205020404" pitchFamily="49" charset="0"/>
              <a:buChar char="o"/>
            </a:pPr>
            <a:r>
              <a:rPr lang="lt-LT" sz="2000" dirty="0"/>
              <a:t>Projekto veiklų įgyvendinimo plane </a:t>
            </a:r>
            <a:r>
              <a:rPr lang="lt-LT" sz="2000" b="1" dirty="0"/>
              <a:t>numatytų veiklų nuoseklumą, pagrįstumą ir tinkamumą projekto tikslui, rezultatams ir planuojamam sukurti poveikiui pasiekti</a:t>
            </a:r>
            <a:r>
              <a:rPr lang="lt-LT" sz="2000" dirty="0"/>
              <a:t>. Siekiamų esminių rodiklių atitiktį pasirinktoms veikloms ir (ar) konkurso tikslui, aiškumą, konkretumą ir ambicingumą</a:t>
            </a:r>
          </a:p>
          <a:p>
            <a:pPr marL="342900" indent="-342900" algn="just">
              <a:buFont typeface="Courier New" panose="02070309020205020404" pitchFamily="49" charset="0"/>
              <a:buChar char="o"/>
            </a:pPr>
            <a:r>
              <a:rPr lang="lt-LT" sz="2000" b="1" dirty="0"/>
              <a:t>Sąmatos tikslumą, aiškumą, atitiktį ir proporcingumą projekte numatytoms veikloms </a:t>
            </a:r>
            <a:r>
              <a:rPr lang="lt-LT" sz="2000" dirty="0"/>
              <a:t>bei numatytų išlaidų pagrįstumą, atitiktį rinkos kainoms ir ar išlaidos sąmatoje yra susietos su planuojamomis vykdyti veiklomis (pvz., išlaidų apskaičiavimo pagrindimo stulpelyje nurodyta, su kuria veikla išlaidos susijusios).</a:t>
            </a:r>
          </a:p>
          <a:p>
            <a:pPr marL="342900" indent="-342900" algn="just">
              <a:buFont typeface="Courier New" panose="02070309020205020404" pitchFamily="49" charset="0"/>
              <a:buChar char="o"/>
            </a:pPr>
            <a:r>
              <a:rPr lang="lt-LT" sz="2000" b="1" dirty="0"/>
              <a:t>Projekto rezultatų ir siekiamo poveikio aiškumą, ambicingumą, (tikėtiną) tvarumą ir (tikėtiną) ilgalaikį poveikį instituciniam organizacijos stiprėjimui </a:t>
            </a:r>
            <a:r>
              <a:rPr lang="lt-LT" sz="2000" dirty="0"/>
              <a:t>(t. y. tikimybę, kad bus prisidėta prie (kokybinės) organizacijos plėtros), pasirinktų projekto rezultatų (projekto įgyvendinimo) rodiklių sąsajas su pasirinkta institucinio stiprinimo kryptimi ir projekto tikslu, bei projekto rezultatų ir poveikio pareiškėjo instituciniam stiprėjimui vertinimo plano tinkamumą.</a:t>
            </a:r>
          </a:p>
          <a:p>
            <a:pPr algn="just"/>
            <a:endParaRPr lang="lt-LT" sz="2000" dirty="0"/>
          </a:p>
        </p:txBody>
      </p:sp>
      <p:sp>
        <p:nvSpPr>
          <p:cNvPr id="7" name="Rectangle 6">
            <a:extLst>
              <a:ext uri="{FF2B5EF4-FFF2-40B4-BE49-F238E27FC236}">
                <a16:creationId xmlns:a16="http://schemas.microsoft.com/office/drawing/2014/main" id="{7E4A9FD0-B04A-4E3E-219E-BEE9C88932C1}"/>
              </a:ext>
            </a:extLst>
          </p:cNvPr>
          <p:cNvSpPr/>
          <p:nvPr/>
        </p:nvSpPr>
        <p:spPr>
          <a:xfrm rot="5400000" flipH="1">
            <a:off x="5969000" y="-265415"/>
            <a:ext cx="254000" cy="784830"/>
          </a:xfrm>
          <a:prstGeom prst="rect">
            <a:avLst/>
          </a:prstGeom>
          <a:solidFill>
            <a:srgbClr val="75BDA7"/>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49D897C-3F67-A03B-111A-50805D962D2D}"/>
              </a:ext>
            </a:extLst>
          </p:cNvPr>
          <p:cNvSpPr txBox="1"/>
          <p:nvPr/>
        </p:nvSpPr>
        <p:spPr>
          <a:xfrm>
            <a:off x="9347059" y="6246742"/>
            <a:ext cx="184731" cy="369332"/>
          </a:xfrm>
          <a:prstGeom prst="rect">
            <a:avLst/>
          </a:prstGeom>
          <a:noFill/>
        </p:spPr>
        <p:txBody>
          <a:bodyPr wrap="none" rtlCol="0">
            <a:spAutoFit/>
          </a:bodyPr>
          <a:lstStyle/>
          <a:p>
            <a:endParaRPr lang="lt-LT" dirty="0"/>
          </a:p>
        </p:txBody>
      </p:sp>
      <p:sp>
        <p:nvSpPr>
          <p:cNvPr id="10" name="Stačiakampis 8">
            <a:extLst>
              <a:ext uri="{FF2B5EF4-FFF2-40B4-BE49-F238E27FC236}">
                <a16:creationId xmlns:a16="http://schemas.microsoft.com/office/drawing/2014/main" id="{C9B5AA08-8DCD-74D0-8FE3-CB1DFBF8A9B6}"/>
              </a:ext>
            </a:extLst>
          </p:cNvPr>
          <p:cNvSpPr/>
          <p:nvPr/>
        </p:nvSpPr>
        <p:spPr>
          <a:xfrm>
            <a:off x="-20063" y="1671428"/>
            <a:ext cx="12191999" cy="4224579"/>
          </a:xfrm>
          <a:prstGeom prst="rect">
            <a:avLst/>
          </a:prstGeom>
          <a:solidFill>
            <a:srgbClr val="75BDA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Tree>
    <p:extLst>
      <p:ext uri="{BB962C8B-B14F-4D97-AF65-F5344CB8AC3E}">
        <p14:creationId xmlns:p14="http://schemas.microsoft.com/office/powerpoint/2010/main" val="1123453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32879-1DC0-5284-2CB2-B29139E0684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516B1D3-9DC7-EE0D-B27E-5C730964F847}"/>
              </a:ext>
            </a:extLst>
          </p:cNvPr>
          <p:cNvSpPr>
            <a:spLocks noGrp="1"/>
          </p:cNvSpPr>
          <p:nvPr>
            <p:ph type="title"/>
          </p:nvPr>
        </p:nvSpPr>
        <p:spPr>
          <a:xfrm>
            <a:off x="-356260" y="602608"/>
            <a:ext cx="12944103" cy="502749"/>
          </a:xfrm>
        </p:spPr>
        <p:txBody>
          <a:bodyPr/>
          <a:lstStyle/>
          <a:p>
            <a:r>
              <a:rPr lang="it-IT" sz="4400" b="1" spc="200" dirty="0">
                <a:solidFill>
                  <a:srgbClr val="75BDA7"/>
                </a:solidFill>
              </a:rPr>
              <a:t>Papildomi vertinimo balai</a:t>
            </a:r>
            <a:endParaRPr lang="en-US" sz="4400" b="1" spc="200" dirty="0">
              <a:solidFill>
                <a:srgbClr val="75BDA7"/>
              </a:solidFill>
            </a:endParaRPr>
          </a:p>
        </p:txBody>
      </p:sp>
      <p:sp>
        <p:nvSpPr>
          <p:cNvPr id="50" name="Content Placeholder 4">
            <a:extLst>
              <a:ext uri="{FF2B5EF4-FFF2-40B4-BE49-F238E27FC236}">
                <a16:creationId xmlns:a16="http://schemas.microsoft.com/office/drawing/2014/main" id="{4DFFCDB6-2D2D-5B98-A200-2B94ED642401}"/>
              </a:ext>
            </a:extLst>
          </p:cNvPr>
          <p:cNvSpPr txBox="1">
            <a:spLocks/>
          </p:cNvSpPr>
          <p:nvPr/>
        </p:nvSpPr>
        <p:spPr>
          <a:xfrm>
            <a:off x="210068" y="2022163"/>
            <a:ext cx="11961868" cy="67774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1700" kern="1200">
                <a:solidFill>
                  <a:schemeClr val="tx1"/>
                </a:solidFill>
                <a:latin typeface="Raleway" panose="020B0503030101060003" pitchFamily="34" charset="0"/>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lt-LT" sz="2000" dirty="0"/>
          </a:p>
        </p:txBody>
      </p:sp>
      <p:sp>
        <p:nvSpPr>
          <p:cNvPr id="7" name="Rectangle 6">
            <a:extLst>
              <a:ext uri="{FF2B5EF4-FFF2-40B4-BE49-F238E27FC236}">
                <a16:creationId xmlns:a16="http://schemas.microsoft.com/office/drawing/2014/main" id="{41347D56-3B8E-49D3-D51D-D5D171E5C7F6}"/>
              </a:ext>
            </a:extLst>
          </p:cNvPr>
          <p:cNvSpPr/>
          <p:nvPr/>
        </p:nvSpPr>
        <p:spPr>
          <a:xfrm rot="5400000" flipH="1">
            <a:off x="5969000" y="-265415"/>
            <a:ext cx="254000" cy="784830"/>
          </a:xfrm>
          <a:prstGeom prst="rect">
            <a:avLst/>
          </a:prstGeom>
          <a:solidFill>
            <a:srgbClr val="75BDA7"/>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32CD9905-5C09-BC25-E34A-B1450F165BF2}"/>
              </a:ext>
            </a:extLst>
          </p:cNvPr>
          <p:cNvSpPr txBox="1">
            <a:spLocks/>
          </p:cNvSpPr>
          <p:nvPr/>
        </p:nvSpPr>
        <p:spPr>
          <a:xfrm>
            <a:off x="95003" y="1453965"/>
            <a:ext cx="12492840" cy="502749"/>
          </a:xfrm>
          <a:prstGeom prst="rect">
            <a:avLst/>
          </a:prstGeom>
        </p:spPr>
        <p:txBody>
          <a:bodyPr vert="horz" lIns="91440" tIns="45720" rIns="91440" bIns="45720" rtlCol="0" anchor="ctr">
            <a:noAutofit/>
          </a:bodyPr>
          <a:lstStyle>
            <a:lvl1pPr algn="ctr" defTabSz="1219031" rtl="0" eaLnBrk="1" latinLnBrk="0" hangingPunct="1">
              <a:spcBef>
                <a:spcPct val="0"/>
              </a:spcBef>
              <a:buNone/>
              <a:defRPr sz="5867" kern="1200">
                <a:solidFill>
                  <a:schemeClr val="tx1"/>
                </a:solidFill>
                <a:latin typeface="+mj-lt"/>
                <a:ea typeface="+mj-ea"/>
                <a:cs typeface="+mj-cs"/>
              </a:defRPr>
            </a:lvl1pPr>
          </a:lstStyle>
          <a:p>
            <a:pPr algn="just"/>
            <a:r>
              <a:rPr lang="pt-BR" sz="3200" dirty="0">
                <a:solidFill>
                  <a:schemeClr val="accent3"/>
                </a:solidFill>
                <a:latin typeface="Calibri bold" panose="020F0702030404030204" pitchFamily="34" charset="0"/>
                <a:cs typeface="Calibri bold" panose="020F0702030404030204" pitchFamily="34" charset="0"/>
              </a:rPr>
              <a:t>Finansavimo prioritetai, pagal kuriuos ESFA vertina:</a:t>
            </a:r>
            <a:endParaRPr lang="lt-LT" sz="3200" b="1" spc="200" dirty="0">
              <a:solidFill>
                <a:srgbClr val="75BDA7"/>
              </a:solidFill>
            </a:endParaRPr>
          </a:p>
        </p:txBody>
      </p:sp>
      <p:sp>
        <p:nvSpPr>
          <p:cNvPr id="6" name="TextBox 5">
            <a:extLst>
              <a:ext uri="{FF2B5EF4-FFF2-40B4-BE49-F238E27FC236}">
                <a16:creationId xmlns:a16="http://schemas.microsoft.com/office/drawing/2014/main" id="{C0B8E388-8690-F7CC-D693-F9AE07621799}"/>
              </a:ext>
            </a:extLst>
          </p:cNvPr>
          <p:cNvSpPr txBox="1"/>
          <p:nvPr/>
        </p:nvSpPr>
        <p:spPr>
          <a:xfrm>
            <a:off x="9347059" y="6246742"/>
            <a:ext cx="184731" cy="369332"/>
          </a:xfrm>
          <a:prstGeom prst="rect">
            <a:avLst/>
          </a:prstGeom>
          <a:noFill/>
        </p:spPr>
        <p:txBody>
          <a:bodyPr wrap="none" rtlCol="0">
            <a:spAutoFit/>
          </a:bodyPr>
          <a:lstStyle/>
          <a:p>
            <a:endParaRPr lang="lt-LT" dirty="0"/>
          </a:p>
        </p:txBody>
      </p:sp>
      <p:sp>
        <p:nvSpPr>
          <p:cNvPr id="10" name="Stačiakampis 8">
            <a:extLst>
              <a:ext uri="{FF2B5EF4-FFF2-40B4-BE49-F238E27FC236}">
                <a16:creationId xmlns:a16="http://schemas.microsoft.com/office/drawing/2014/main" id="{55016FB1-AA96-8C72-488A-3B059D44B580}"/>
              </a:ext>
            </a:extLst>
          </p:cNvPr>
          <p:cNvSpPr/>
          <p:nvPr/>
        </p:nvSpPr>
        <p:spPr>
          <a:xfrm>
            <a:off x="-20063" y="2022163"/>
            <a:ext cx="12191999" cy="3381872"/>
          </a:xfrm>
          <a:prstGeom prst="rect">
            <a:avLst/>
          </a:prstGeom>
          <a:solidFill>
            <a:srgbClr val="75BDA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5" name="TextBox 4">
            <a:extLst>
              <a:ext uri="{FF2B5EF4-FFF2-40B4-BE49-F238E27FC236}">
                <a16:creationId xmlns:a16="http://schemas.microsoft.com/office/drawing/2014/main" id="{6B53570A-F69C-1A40-ACE6-73B26D0628B2}"/>
              </a:ext>
            </a:extLst>
          </p:cNvPr>
          <p:cNvSpPr txBox="1"/>
          <p:nvPr/>
        </p:nvSpPr>
        <p:spPr>
          <a:xfrm>
            <a:off x="210068" y="2305322"/>
            <a:ext cx="11388437" cy="3046988"/>
          </a:xfrm>
          <a:prstGeom prst="rect">
            <a:avLst/>
          </a:prstGeom>
          <a:noFill/>
        </p:spPr>
        <p:txBody>
          <a:bodyPr wrap="square">
            <a:spAutoFit/>
          </a:bodyPr>
          <a:lstStyle/>
          <a:p>
            <a:pPr marL="342900" indent="-342900" algn="just">
              <a:lnSpc>
                <a:spcPct val="100000"/>
              </a:lnSpc>
              <a:buFont typeface="+mj-lt"/>
              <a:buAutoNum type="arabicPeriod"/>
              <a:tabLst>
                <a:tab pos="270510" algn="l"/>
                <a:tab pos="900430" algn="l"/>
              </a:tabLst>
            </a:pPr>
            <a:r>
              <a:rPr lang="lt-LT" sz="2400" dirty="0">
                <a:effectLst/>
                <a:latin typeface="+mn-lt"/>
                <a:ea typeface="Times New Roman" panose="02020603050405020304" pitchFamily="18" charset="0"/>
              </a:rPr>
              <a:t>pareiškėjas yra </a:t>
            </a:r>
            <a:r>
              <a:rPr lang="lt-LT" sz="2400" b="1" dirty="0">
                <a:effectLst/>
                <a:latin typeface="+mn-lt"/>
                <a:ea typeface="Times New Roman" panose="02020603050405020304" pitchFamily="18" charset="0"/>
              </a:rPr>
              <a:t>skėtinės NVO narys </a:t>
            </a:r>
          </a:p>
          <a:p>
            <a:pPr marL="342900" indent="-342900" algn="just">
              <a:lnSpc>
                <a:spcPct val="100000"/>
              </a:lnSpc>
              <a:buFont typeface="+mj-lt"/>
              <a:buAutoNum type="arabicPeriod"/>
              <a:tabLst>
                <a:tab pos="270510" algn="l"/>
                <a:tab pos="900430" algn="l"/>
              </a:tabLst>
            </a:pPr>
            <a:r>
              <a:rPr lang="lt-LT" sz="2400" dirty="0">
                <a:effectLst/>
                <a:latin typeface="+mn-lt"/>
                <a:ea typeface="Times New Roman" panose="02020603050405020304" pitchFamily="18" charset="0"/>
              </a:rPr>
              <a:t>pareiškėjas yra paskelbęs 2023, 2024 ir (ar) 2025 m. išorinio audito audituotą </a:t>
            </a:r>
            <a:r>
              <a:rPr lang="lt-LT" sz="2400" b="1" dirty="0">
                <a:effectLst/>
                <a:latin typeface="+mn-lt"/>
                <a:ea typeface="Times New Roman" panose="02020603050405020304" pitchFamily="18" charset="0"/>
              </a:rPr>
              <a:t>metinį finansinių ataskaitų rinkinį </a:t>
            </a:r>
            <a:r>
              <a:rPr lang="lt-LT" sz="2400" dirty="0">
                <a:effectLst/>
                <a:latin typeface="+mn-lt"/>
                <a:ea typeface="Times New Roman" panose="02020603050405020304" pitchFamily="18" charset="0"/>
              </a:rPr>
              <a:t>su auditoriaus išvada </a:t>
            </a:r>
          </a:p>
          <a:p>
            <a:pPr marL="342900" indent="-342900" algn="just">
              <a:lnSpc>
                <a:spcPct val="100000"/>
              </a:lnSpc>
              <a:buFont typeface="+mj-lt"/>
              <a:buAutoNum type="arabicPeriod"/>
              <a:tabLst>
                <a:tab pos="270510" algn="l"/>
                <a:tab pos="900430" algn="l"/>
              </a:tabLst>
            </a:pPr>
            <a:r>
              <a:rPr lang="lt-LT" sz="2400" dirty="0">
                <a:effectLst/>
                <a:latin typeface="+mn-lt"/>
                <a:ea typeface="Times New Roman" panose="02020603050405020304" pitchFamily="18" charset="0"/>
              </a:rPr>
              <a:t>pareiškėjo buveinė yra </a:t>
            </a:r>
            <a:r>
              <a:rPr lang="lt-LT" sz="2400" b="1" dirty="0">
                <a:effectLst/>
                <a:latin typeface="+mn-lt"/>
                <a:ea typeface="Times New Roman" panose="02020603050405020304" pitchFamily="18" charset="0"/>
              </a:rPr>
              <a:t>Vidurio ir vakarų Lietuvos regione </a:t>
            </a:r>
          </a:p>
          <a:p>
            <a:pPr marL="342900" indent="-342900" algn="just">
              <a:lnSpc>
                <a:spcPct val="100000"/>
              </a:lnSpc>
              <a:buFont typeface="+mj-lt"/>
              <a:buAutoNum type="arabicPeriod"/>
              <a:tabLst>
                <a:tab pos="270510" algn="l"/>
                <a:tab pos="900430" algn="l"/>
              </a:tabLst>
            </a:pPr>
            <a:endParaRPr lang="lt-LT" sz="2400" dirty="0">
              <a:ea typeface="Times New Roman" panose="02020603050405020304" pitchFamily="18" charset="0"/>
            </a:endParaRPr>
          </a:p>
          <a:p>
            <a:pPr algn="just">
              <a:lnSpc>
                <a:spcPct val="100000"/>
              </a:lnSpc>
              <a:tabLst>
                <a:tab pos="270510" algn="l"/>
                <a:tab pos="900430" algn="l"/>
              </a:tabLst>
            </a:pPr>
            <a:endParaRPr lang="lt-LT" sz="2400" dirty="0">
              <a:latin typeface="Times New Roman" panose="02020603050405020304" pitchFamily="18" charset="0"/>
              <a:ea typeface="Times New Roman" panose="02020603050405020304" pitchFamily="18" charset="0"/>
            </a:endParaRPr>
          </a:p>
          <a:p>
            <a:pPr algn="just">
              <a:lnSpc>
                <a:spcPct val="100000"/>
              </a:lnSpc>
              <a:tabLst>
                <a:tab pos="270510" algn="l"/>
                <a:tab pos="900430" algn="l"/>
              </a:tabLst>
            </a:pPr>
            <a:r>
              <a:rPr lang="lt-LT" sz="2400" dirty="0">
                <a:effectLst/>
                <a:ea typeface="Times New Roman" panose="02020603050405020304" pitchFamily="18" charset="0"/>
              </a:rPr>
              <a:t>Iš viso gali būti skiriama </a:t>
            </a:r>
            <a:r>
              <a:rPr lang="lt-LT" sz="2400" b="1" dirty="0">
                <a:effectLst/>
                <a:ea typeface="Times New Roman" panose="02020603050405020304" pitchFamily="18" charset="0"/>
              </a:rPr>
              <a:t>3 papildomi balai</a:t>
            </a:r>
            <a:r>
              <a:rPr lang="lt-LT" sz="2400" dirty="0">
                <a:effectLst/>
                <a:ea typeface="Times New Roman" panose="02020603050405020304" pitchFamily="18" charset="0"/>
              </a:rPr>
              <a:t>.  </a:t>
            </a:r>
          </a:p>
          <a:p>
            <a:pPr algn="just">
              <a:lnSpc>
                <a:spcPct val="100000"/>
              </a:lnSpc>
              <a:tabLst>
                <a:tab pos="270510" algn="l"/>
                <a:tab pos="900430" algn="l"/>
              </a:tabLst>
            </a:pPr>
            <a:r>
              <a:rPr lang="lt-LT" sz="2400" dirty="0">
                <a:ea typeface="Times New Roman" panose="02020603050405020304" pitchFamily="18" charset="0"/>
              </a:rPr>
              <a:t>Maksimali balų suma 103 balai. </a:t>
            </a:r>
            <a:endParaRPr lang="lt-LT" sz="2400" dirty="0">
              <a:effectLst/>
              <a:ea typeface="Times New Roman" panose="02020603050405020304" pitchFamily="18" charset="0"/>
            </a:endParaRPr>
          </a:p>
        </p:txBody>
      </p:sp>
    </p:spTree>
    <p:extLst>
      <p:ext uri="{BB962C8B-B14F-4D97-AF65-F5344CB8AC3E}">
        <p14:creationId xmlns:p14="http://schemas.microsoft.com/office/powerpoint/2010/main" val="955754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20EA8-90F1-DCDA-DC29-DB38E5028C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885C2AC-EBE9-67BE-F680-EA6FDF9974F2}"/>
              </a:ext>
            </a:extLst>
          </p:cNvPr>
          <p:cNvSpPr>
            <a:spLocks noGrp="1"/>
          </p:cNvSpPr>
          <p:nvPr>
            <p:ph type="title"/>
          </p:nvPr>
        </p:nvSpPr>
        <p:spPr>
          <a:xfrm>
            <a:off x="-376052" y="1126460"/>
            <a:ext cx="12944103" cy="502749"/>
          </a:xfrm>
        </p:spPr>
        <p:txBody>
          <a:bodyPr/>
          <a:lstStyle/>
          <a:p>
            <a:r>
              <a:rPr lang="lt-LT" sz="4400" b="1" spc="200" dirty="0">
                <a:solidFill>
                  <a:srgbClr val="75BDA7"/>
                </a:solidFill>
              </a:rPr>
              <a:t>Projekto logika</a:t>
            </a:r>
            <a:endParaRPr lang="en-US" sz="4400" b="1" spc="200" dirty="0">
              <a:solidFill>
                <a:srgbClr val="75BDA7"/>
              </a:solidFill>
            </a:endParaRPr>
          </a:p>
        </p:txBody>
      </p:sp>
      <p:sp>
        <p:nvSpPr>
          <p:cNvPr id="50" name="Content Placeholder 4">
            <a:extLst>
              <a:ext uri="{FF2B5EF4-FFF2-40B4-BE49-F238E27FC236}">
                <a16:creationId xmlns:a16="http://schemas.microsoft.com/office/drawing/2014/main" id="{9E46D631-F5E8-279F-1F1D-BED084708339}"/>
              </a:ext>
            </a:extLst>
          </p:cNvPr>
          <p:cNvSpPr txBox="1">
            <a:spLocks/>
          </p:cNvSpPr>
          <p:nvPr/>
        </p:nvSpPr>
        <p:spPr>
          <a:xfrm>
            <a:off x="210068" y="2022163"/>
            <a:ext cx="11961868" cy="67774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1700" kern="1200">
                <a:solidFill>
                  <a:schemeClr val="tx1"/>
                </a:solidFill>
                <a:latin typeface="Raleway" panose="020B0503030101060003" pitchFamily="34" charset="0"/>
                <a:ea typeface="+mn-ea"/>
                <a:cs typeface="+mn-cs"/>
              </a:defRPr>
            </a:lvl1pPr>
            <a:lvl2pPr marL="6858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ctr"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ctr"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ctr" defTabSz="914400" rtl="0" eaLnBrk="1" latinLnBrk="0" hangingPunct="1">
              <a:lnSpc>
                <a:spcPct val="90000"/>
              </a:lnSpc>
              <a:spcBef>
                <a:spcPts val="500"/>
              </a:spcBef>
              <a:buFont typeface="Arial" panose="020B0604020202020204" pitchFamily="34" charset="0"/>
              <a:buChar char="•"/>
              <a:defRPr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lt-LT" sz="2000" dirty="0"/>
          </a:p>
        </p:txBody>
      </p:sp>
      <p:sp>
        <p:nvSpPr>
          <p:cNvPr id="7" name="Rectangle 6">
            <a:extLst>
              <a:ext uri="{FF2B5EF4-FFF2-40B4-BE49-F238E27FC236}">
                <a16:creationId xmlns:a16="http://schemas.microsoft.com/office/drawing/2014/main" id="{44291202-07E8-BA6D-2446-87754800720F}"/>
              </a:ext>
            </a:extLst>
          </p:cNvPr>
          <p:cNvSpPr/>
          <p:nvPr/>
        </p:nvSpPr>
        <p:spPr>
          <a:xfrm rot="5400000" flipH="1">
            <a:off x="5969000" y="-265415"/>
            <a:ext cx="254000" cy="784830"/>
          </a:xfrm>
          <a:prstGeom prst="rect">
            <a:avLst/>
          </a:prstGeom>
          <a:solidFill>
            <a:srgbClr val="75BDA7"/>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A21C7403-341C-A65C-0053-790E9DB88641}"/>
              </a:ext>
            </a:extLst>
          </p:cNvPr>
          <p:cNvSpPr txBox="1">
            <a:spLocks/>
          </p:cNvSpPr>
          <p:nvPr/>
        </p:nvSpPr>
        <p:spPr>
          <a:xfrm>
            <a:off x="95003" y="1453965"/>
            <a:ext cx="12492840" cy="502749"/>
          </a:xfrm>
          <a:prstGeom prst="rect">
            <a:avLst/>
          </a:prstGeom>
        </p:spPr>
        <p:txBody>
          <a:bodyPr vert="horz" lIns="91440" tIns="45720" rIns="91440" bIns="45720" rtlCol="0" anchor="ctr">
            <a:noAutofit/>
          </a:bodyPr>
          <a:lstStyle>
            <a:lvl1pPr algn="ctr" defTabSz="1219031" rtl="0" eaLnBrk="1" latinLnBrk="0" hangingPunct="1">
              <a:spcBef>
                <a:spcPct val="0"/>
              </a:spcBef>
              <a:buNone/>
              <a:defRPr sz="5867" kern="1200">
                <a:solidFill>
                  <a:schemeClr val="tx1"/>
                </a:solidFill>
                <a:latin typeface="+mj-lt"/>
                <a:ea typeface="+mj-ea"/>
                <a:cs typeface="+mj-cs"/>
              </a:defRPr>
            </a:lvl1pPr>
          </a:lstStyle>
          <a:p>
            <a:pPr algn="just"/>
            <a:endParaRPr lang="lt-LT" sz="3200" b="1" spc="200" dirty="0">
              <a:solidFill>
                <a:srgbClr val="75BDA7"/>
              </a:solidFill>
            </a:endParaRPr>
          </a:p>
        </p:txBody>
      </p:sp>
      <p:sp>
        <p:nvSpPr>
          <p:cNvPr id="6" name="TextBox 5">
            <a:extLst>
              <a:ext uri="{FF2B5EF4-FFF2-40B4-BE49-F238E27FC236}">
                <a16:creationId xmlns:a16="http://schemas.microsoft.com/office/drawing/2014/main" id="{72901773-C4E0-8555-4388-F478707778DA}"/>
              </a:ext>
            </a:extLst>
          </p:cNvPr>
          <p:cNvSpPr txBox="1"/>
          <p:nvPr/>
        </p:nvSpPr>
        <p:spPr>
          <a:xfrm>
            <a:off x="9347059" y="6246742"/>
            <a:ext cx="184731" cy="369332"/>
          </a:xfrm>
          <a:prstGeom prst="rect">
            <a:avLst/>
          </a:prstGeom>
          <a:noFill/>
        </p:spPr>
        <p:txBody>
          <a:bodyPr wrap="none" rtlCol="0">
            <a:spAutoFit/>
          </a:bodyPr>
          <a:lstStyle/>
          <a:p>
            <a:endParaRPr lang="lt-LT" dirty="0"/>
          </a:p>
        </p:txBody>
      </p:sp>
      <p:sp>
        <p:nvSpPr>
          <p:cNvPr id="10" name="Stačiakampis 8">
            <a:extLst>
              <a:ext uri="{FF2B5EF4-FFF2-40B4-BE49-F238E27FC236}">
                <a16:creationId xmlns:a16="http://schemas.microsoft.com/office/drawing/2014/main" id="{5F9A52FA-F687-2BD3-3AA1-6AD804A8E6BD}"/>
              </a:ext>
            </a:extLst>
          </p:cNvPr>
          <p:cNvSpPr/>
          <p:nvPr/>
        </p:nvSpPr>
        <p:spPr>
          <a:xfrm>
            <a:off x="-20063" y="2022163"/>
            <a:ext cx="12191999" cy="3381872"/>
          </a:xfrm>
          <a:prstGeom prst="rect">
            <a:avLst/>
          </a:prstGeom>
          <a:solidFill>
            <a:srgbClr val="75BDA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5" name="TextBox 4">
            <a:extLst>
              <a:ext uri="{FF2B5EF4-FFF2-40B4-BE49-F238E27FC236}">
                <a16:creationId xmlns:a16="http://schemas.microsoft.com/office/drawing/2014/main" id="{C7919D17-3D33-06F6-5DEC-1D7E5752D9CC}"/>
              </a:ext>
            </a:extLst>
          </p:cNvPr>
          <p:cNvSpPr txBox="1"/>
          <p:nvPr/>
        </p:nvSpPr>
        <p:spPr>
          <a:xfrm>
            <a:off x="210068" y="2305322"/>
            <a:ext cx="11388437" cy="3046988"/>
          </a:xfrm>
          <a:prstGeom prst="rect">
            <a:avLst/>
          </a:prstGeom>
          <a:noFill/>
        </p:spPr>
        <p:txBody>
          <a:bodyPr wrap="square">
            <a:spAutoFit/>
          </a:bodyPr>
          <a:lstStyle/>
          <a:p>
            <a:pPr marL="342900" indent="-342900" algn="just">
              <a:buFont typeface="+mj-lt"/>
              <a:buAutoNum type="arabicPeriod"/>
              <a:tabLst>
                <a:tab pos="270510" algn="l"/>
                <a:tab pos="900430" algn="l"/>
              </a:tabLst>
            </a:pPr>
            <a:r>
              <a:rPr lang="lt-LT" sz="2400" b="1" dirty="0">
                <a:solidFill>
                  <a:schemeClr val="accent3"/>
                </a:solidFill>
                <a:latin typeface="Calibri bold" panose="020F0702030404030204" pitchFamily="34" charset="0"/>
                <a:cs typeface="Calibri bold" panose="020F0702030404030204" pitchFamily="34" charset="0"/>
              </a:rPr>
              <a:t>Organizacijos vizija</a:t>
            </a:r>
          </a:p>
          <a:p>
            <a:pPr algn="just">
              <a:tabLst>
                <a:tab pos="270510" algn="l"/>
                <a:tab pos="900430" algn="l"/>
              </a:tabLst>
            </a:pPr>
            <a:r>
              <a:rPr lang="lt-LT" sz="2400" dirty="0">
                <a:solidFill>
                  <a:srgbClr val="003850"/>
                </a:solidFill>
                <a:cs typeface="Calibri Light" panose="020F0302020204030204" pitchFamily="34" charset="0"/>
              </a:rPr>
              <a:t>Kur ir kokią norėčiau matyti savo organizaciją (netolimoje) ateityje?</a:t>
            </a:r>
            <a:endParaRPr lang="lt-LT" sz="2400" dirty="0">
              <a:solidFill>
                <a:schemeClr val="accent3"/>
              </a:solidFill>
              <a:latin typeface="Calibri bold" panose="020F0702030404030204" pitchFamily="34" charset="0"/>
              <a:cs typeface="Calibri bold" panose="020F0702030404030204" pitchFamily="34" charset="0"/>
            </a:endParaRPr>
          </a:p>
          <a:p>
            <a:pPr algn="just">
              <a:tabLst>
                <a:tab pos="270510" algn="l"/>
                <a:tab pos="900430" algn="l"/>
              </a:tabLst>
            </a:pPr>
            <a:r>
              <a:rPr lang="lt-LT" sz="2400" dirty="0">
                <a:solidFill>
                  <a:schemeClr val="accent3"/>
                </a:solidFill>
                <a:latin typeface="Calibri bold" panose="020F0702030404030204" pitchFamily="34" charset="0"/>
                <a:cs typeface="Calibri bold" panose="020F0702030404030204" pitchFamily="34" charset="0"/>
              </a:rPr>
              <a:t>2. Organizacijos iššūkis</a:t>
            </a:r>
          </a:p>
          <a:p>
            <a:pPr algn="just">
              <a:tabLst>
                <a:tab pos="270510" algn="l"/>
                <a:tab pos="900430" algn="l"/>
              </a:tabLst>
            </a:pPr>
            <a:r>
              <a:rPr lang="lt-LT" sz="2400" dirty="0">
                <a:solidFill>
                  <a:srgbClr val="003850"/>
                </a:solidFill>
                <a:cs typeface="Calibri Light" panose="020F0302020204030204" pitchFamily="34" charset="0"/>
              </a:rPr>
              <a:t>Kas yra esminis iššūkis, trukdantis mano organizacijai būti ten ir būti tokiai, kokią matome vizijoje? </a:t>
            </a:r>
            <a:endParaRPr lang="lt-LT" sz="2400" dirty="0">
              <a:solidFill>
                <a:schemeClr val="accent3"/>
              </a:solidFill>
              <a:cs typeface="Calibri bold" panose="020F0702030404030204" pitchFamily="34" charset="0"/>
            </a:endParaRPr>
          </a:p>
          <a:p>
            <a:pPr algn="just">
              <a:tabLst>
                <a:tab pos="270510" algn="l"/>
                <a:tab pos="900430" algn="l"/>
              </a:tabLst>
            </a:pPr>
            <a:r>
              <a:rPr lang="lt-LT" sz="2400" b="1" dirty="0">
                <a:solidFill>
                  <a:schemeClr val="accent3"/>
                </a:solidFill>
                <a:latin typeface="Calibri bold" panose="020F0702030404030204" pitchFamily="34" charset="0"/>
                <a:cs typeface="Calibri bold" panose="020F0702030404030204" pitchFamily="34" charset="0"/>
              </a:rPr>
              <a:t>3. </a:t>
            </a:r>
            <a:r>
              <a:rPr lang="lt-LT" sz="2400" dirty="0">
                <a:solidFill>
                  <a:schemeClr val="accent3"/>
                </a:solidFill>
                <a:latin typeface="Calibri bold" panose="020F0702030404030204" pitchFamily="34" charset="0"/>
                <a:cs typeface="Calibri bold" panose="020F0702030404030204" pitchFamily="34" charset="0"/>
              </a:rPr>
              <a:t>Projekto pokyčio  planas</a:t>
            </a:r>
          </a:p>
          <a:p>
            <a:pPr algn="just">
              <a:tabLst>
                <a:tab pos="270510" algn="l"/>
                <a:tab pos="900430" algn="l"/>
              </a:tabLst>
            </a:pPr>
            <a:r>
              <a:rPr lang="lt-LT" sz="2400" dirty="0">
                <a:solidFill>
                  <a:srgbClr val="003850"/>
                </a:solidFill>
                <a:cs typeface="Calibri Light" panose="020F0302020204030204" pitchFamily="34" charset="0"/>
              </a:rPr>
              <a:t>Kaip spręsiu iššūkį?</a:t>
            </a:r>
            <a:endParaRPr lang="lt-LT" sz="2400" dirty="0">
              <a:solidFill>
                <a:schemeClr val="accent3"/>
              </a:solidFill>
              <a:latin typeface="Calibri bold" panose="020F0702030404030204" pitchFamily="34" charset="0"/>
              <a:cs typeface="Calibri bold" panose="020F0702030404030204" pitchFamily="34" charset="0"/>
            </a:endParaRPr>
          </a:p>
          <a:p>
            <a:pPr marL="342900" indent="-342900" algn="just">
              <a:lnSpc>
                <a:spcPct val="100000"/>
              </a:lnSpc>
              <a:buFont typeface="+mj-lt"/>
              <a:buAutoNum type="arabicPeriod"/>
              <a:tabLst>
                <a:tab pos="270510" algn="l"/>
                <a:tab pos="900430" algn="l"/>
              </a:tabLst>
            </a:pPr>
            <a:endParaRPr lang="lt-LT" sz="2400" dirty="0">
              <a:effectLst/>
              <a:ea typeface="Times New Roman" panose="02020603050405020304" pitchFamily="18" charset="0"/>
            </a:endParaRPr>
          </a:p>
        </p:txBody>
      </p:sp>
    </p:spTree>
    <p:extLst>
      <p:ext uri="{BB962C8B-B14F-4D97-AF65-F5344CB8AC3E}">
        <p14:creationId xmlns:p14="http://schemas.microsoft.com/office/powerpoint/2010/main" val="3462446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DC7A656-2651-D859-D09A-32ADB7C48F46}"/>
              </a:ext>
            </a:extLst>
          </p:cNvPr>
          <p:cNvPicPr>
            <a:picLocks noChangeAspect="1"/>
          </p:cNvPicPr>
          <p:nvPr/>
        </p:nvPicPr>
        <p:blipFill>
          <a:blip r:embed="rId2"/>
          <a:stretch>
            <a:fillRect/>
          </a:stretch>
        </p:blipFill>
        <p:spPr>
          <a:xfrm>
            <a:off x="0" y="15241"/>
            <a:ext cx="12192000" cy="6827518"/>
          </a:xfrm>
          <a:prstGeom prst="rect">
            <a:avLst/>
          </a:prstGeom>
          <a:noFill/>
        </p:spPr>
      </p:pic>
      <p:sp>
        <p:nvSpPr>
          <p:cNvPr id="5" name="Slide Number Placeholder 4">
            <a:extLst>
              <a:ext uri="{FF2B5EF4-FFF2-40B4-BE49-F238E27FC236}">
                <a16:creationId xmlns:a16="http://schemas.microsoft.com/office/drawing/2014/main" id="{9AF2548D-C5FC-21C3-34B1-448F0F9443AC}"/>
              </a:ext>
            </a:extLst>
          </p:cNvPr>
          <p:cNvSpPr>
            <a:spLocks noGrp="1"/>
          </p:cNvSpPr>
          <p:nvPr>
            <p:ph type="sldNum" sz="quarter" idx="12"/>
          </p:nvPr>
        </p:nvSpPr>
        <p:spPr>
          <a:xfrm>
            <a:off x="320430" y="6350414"/>
            <a:ext cx="2844800" cy="365125"/>
          </a:xfrm>
        </p:spPr>
        <p:txBody>
          <a:bodyPr anchor="ctr">
            <a:normAutofit/>
          </a:bodyPr>
          <a:lstStyle/>
          <a:p>
            <a:pPr>
              <a:spcAft>
                <a:spcPts val="600"/>
              </a:spcAft>
            </a:pPr>
            <a:fld id="{FC1BCFAC-E8BC-4050-9738-9223C99EBD79}" type="slidenum">
              <a:rPr lang="en-US" smtClean="0"/>
              <a:pPr>
                <a:spcAft>
                  <a:spcPts val="600"/>
                </a:spcAft>
              </a:pPr>
              <a:t>15</a:t>
            </a:fld>
            <a:endParaRPr lang="en-US"/>
          </a:p>
        </p:txBody>
      </p:sp>
    </p:spTree>
    <p:extLst>
      <p:ext uri="{BB962C8B-B14F-4D97-AF65-F5344CB8AC3E}">
        <p14:creationId xmlns:p14="http://schemas.microsoft.com/office/powerpoint/2010/main" val="2860491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26B3FA-3015-8A09-32C5-41C7E198A5B1}"/>
              </a:ext>
            </a:extLst>
          </p:cNvPr>
          <p:cNvSpPr>
            <a:spLocks noGrp="1"/>
          </p:cNvSpPr>
          <p:nvPr>
            <p:ph type="title"/>
          </p:nvPr>
        </p:nvSpPr>
        <p:spPr/>
        <p:txBody>
          <a:bodyPr/>
          <a:lstStyle/>
          <a:p>
            <a:r>
              <a:rPr lang="lt-LT" dirty="0"/>
              <a:t>Dažniausios klaidos</a:t>
            </a:r>
          </a:p>
        </p:txBody>
      </p:sp>
      <p:sp>
        <p:nvSpPr>
          <p:cNvPr id="5" name="Content Placeholder 4">
            <a:extLst>
              <a:ext uri="{FF2B5EF4-FFF2-40B4-BE49-F238E27FC236}">
                <a16:creationId xmlns:a16="http://schemas.microsoft.com/office/drawing/2014/main" id="{40B206A2-09B9-36C8-55F5-8B363F62B833}"/>
              </a:ext>
            </a:extLst>
          </p:cNvPr>
          <p:cNvSpPr>
            <a:spLocks noGrp="1"/>
          </p:cNvSpPr>
          <p:nvPr>
            <p:ph idx="1"/>
          </p:nvPr>
        </p:nvSpPr>
        <p:spPr>
          <a:xfrm>
            <a:off x="609600" y="1635829"/>
            <a:ext cx="10972800" cy="4714585"/>
          </a:xfrm>
        </p:spPr>
        <p:txBody>
          <a:bodyPr>
            <a:normAutofit fontScale="70000" lnSpcReduction="20000"/>
          </a:bodyPr>
          <a:lstStyle/>
          <a:p>
            <a:pPr marL="742950" indent="-742950">
              <a:buAutoNum type="arabicPeriod"/>
            </a:pPr>
            <a:r>
              <a:rPr lang="lt-LT" dirty="0"/>
              <a:t>„Einamųjų“ išlaidų finansavimas </a:t>
            </a:r>
          </a:p>
          <a:p>
            <a:pPr marL="742950" indent="-742950">
              <a:buAutoNum type="arabicPeriod"/>
            </a:pPr>
            <a:r>
              <a:rPr lang="lt-LT" dirty="0"/>
              <a:t>Įprastų organizacijos veiklų, skirtų tikslinei grupei tiesiogiai, vykdymas </a:t>
            </a:r>
          </a:p>
          <a:p>
            <a:pPr marL="742950" indent="-742950">
              <a:buAutoNum type="arabicPeriod"/>
            </a:pPr>
            <a:r>
              <a:rPr lang="lt-LT" dirty="0"/>
              <a:t>Iššūkis aprašomas per tikslinės (socialinės grupės), o ne pačios organizacijos problematiką </a:t>
            </a:r>
          </a:p>
          <a:p>
            <a:pPr marL="742950" indent="-742950">
              <a:buAutoNum type="arabicPeriod"/>
            </a:pPr>
            <a:r>
              <a:rPr lang="lt-LT" dirty="0"/>
              <a:t>Daug pavienių smulkių veiklų be aiškaus tikslo </a:t>
            </a:r>
          </a:p>
          <a:p>
            <a:pPr marL="742950" indent="-742950">
              <a:buAutoNum type="arabicPeriod"/>
            </a:pPr>
            <a:r>
              <a:rPr lang="lt-LT" dirty="0"/>
              <a:t>Rezultatų ir poveikio daliai neskiriamas pakankamas dėmesys (neaišku, deklaratyvios frazės, neįvertinama svarba) </a:t>
            </a:r>
          </a:p>
          <a:p>
            <a:pPr marL="742950" indent="-742950">
              <a:buAutoNum type="arabicPeriod"/>
            </a:pPr>
            <a:r>
              <a:rPr lang="lt-LT" dirty="0"/>
              <a:t>Bendros projekto logikos trūkumas (paraiškos dalys nesisieja tarpusavyje) </a:t>
            </a:r>
          </a:p>
          <a:p>
            <a:pPr marL="742950" indent="-742950">
              <a:buAutoNum type="arabicPeriod"/>
            </a:pPr>
            <a:r>
              <a:rPr lang="lt-LT" dirty="0"/>
              <a:t>Per didelis pasitikėjimas DI</a:t>
            </a:r>
          </a:p>
          <a:p>
            <a:pPr marL="742950" indent="-742950">
              <a:buAutoNum type="arabicPeriod"/>
            </a:pPr>
            <a:r>
              <a:rPr lang="lt-LT" dirty="0"/>
              <a:t>Besikartojanti informacija paraiškoje</a:t>
            </a:r>
          </a:p>
        </p:txBody>
      </p:sp>
      <p:sp>
        <p:nvSpPr>
          <p:cNvPr id="3" name="Slide Number Placeholder 2">
            <a:extLst>
              <a:ext uri="{FF2B5EF4-FFF2-40B4-BE49-F238E27FC236}">
                <a16:creationId xmlns:a16="http://schemas.microsoft.com/office/drawing/2014/main" id="{043C95B5-BAEA-A3DB-2AD0-F812606E04C7}"/>
              </a:ext>
            </a:extLst>
          </p:cNvPr>
          <p:cNvSpPr>
            <a:spLocks noGrp="1"/>
          </p:cNvSpPr>
          <p:nvPr>
            <p:ph type="sldNum" sz="quarter" idx="12"/>
          </p:nvPr>
        </p:nvSpPr>
        <p:spPr/>
        <p:txBody>
          <a:bodyPr/>
          <a:lstStyle/>
          <a:p>
            <a:fld id="{A9B0276E-2F22-409B-87D5-ABCF2F3C24A6}" type="slidenum">
              <a:rPr lang="en-US" smtClean="0"/>
              <a:pPr/>
              <a:t>16</a:t>
            </a:fld>
            <a:endParaRPr lang="en-US" dirty="0"/>
          </a:p>
        </p:txBody>
      </p:sp>
    </p:spTree>
    <p:extLst>
      <p:ext uri="{BB962C8B-B14F-4D97-AF65-F5344CB8AC3E}">
        <p14:creationId xmlns:p14="http://schemas.microsoft.com/office/powerpoint/2010/main" val="2303010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207BE-B7C1-7B28-05FA-D7D3D04E123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1D38210-FBD2-2DAB-66B1-976072A1478A}"/>
              </a:ext>
            </a:extLst>
          </p:cNvPr>
          <p:cNvSpPr>
            <a:spLocks noGrp="1"/>
          </p:cNvSpPr>
          <p:nvPr>
            <p:ph type="title"/>
          </p:nvPr>
        </p:nvSpPr>
        <p:spPr/>
        <p:txBody>
          <a:bodyPr/>
          <a:lstStyle/>
          <a:p>
            <a:r>
              <a:rPr lang="lt-LT" dirty="0"/>
              <a:t>Kita informacija</a:t>
            </a:r>
          </a:p>
        </p:txBody>
      </p:sp>
      <p:sp>
        <p:nvSpPr>
          <p:cNvPr id="5" name="Content Placeholder 4">
            <a:extLst>
              <a:ext uri="{FF2B5EF4-FFF2-40B4-BE49-F238E27FC236}">
                <a16:creationId xmlns:a16="http://schemas.microsoft.com/office/drawing/2014/main" id="{585C5489-F0CB-3F37-2EF6-3FB23C794A48}"/>
              </a:ext>
            </a:extLst>
          </p:cNvPr>
          <p:cNvSpPr>
            <a:spLocks noGrp="1"/>
          </p:cNvSpPr>
          <p:nvPr>
            <p:ph idx="1"/>
          </p:nvPr>
        </p:nvSpPr>
        <p:spPr>
          <a:xfrm>
            <a:off x="195943" y="1635829"/>
            <a:ext cx="12453256" cy="4714585"/>
          </a:xfrm>
        </p:spPr>
        <p:txBody>
          <a:bodyPr>
            <a:normAutofit lnSpcReduction="10000"/>
          </a:bodyPr>
          <a:lstStyle/>
          <a:p>
            <a:pPr marL="742950" indent="-742950">
              <a:buAutoNum type="arabicPeriod"/>
            </a:pPr>
            <a:r>
              <a:rPr lang="lt-LT" sz="2400" b="1" dirty="0"/>
              <a:t>Kita konsultacija numatyta –  spalio 22 d. 10.30 Prisijungimo nuoroda </a:t>
            </a:r>
            <a:r>
              <a:rPr lang="lt-LT" sz="2400" dirty="0"/>
              <a:t>- </a:t>
            </a:r>
            <a:r>
              <a:rPr lang="en-US" sz="2400" u="sng" dirty="0">
                <a:hlinkClick r:id="rId3" tooltip="Meeting join"/>
              </a:rPr>
              <a:t>https://teams.microsoft.com</a:t>
            </a:r>
            <a:r>
              <a:rPr lang="en-US" sz="2400" u="sng" dirty="0">
                <a:hlinkClick r:id="rId3" tooltip="Meeting join"/>
              </a:rPr>
              <a:t>/meet/3939538231752383?p=2KvOlkxJeIj60Lj8OJ</a:t>
            </a:r>
            <a:r>
              <a:rPr lang="en-US" sz="2400" dirty="0"/>
              <a:t> </a:t>
            </a:r>
            <a:endParaRPr lang="lt-LT" sz="2400" dirty="0"/>
          </a:p>
          <a:p>
            <a:pPr marL="742950" indent="-742950">
              <a:buAutoNum type="arabicPeriod"/>
            </a:pPr>
            <a:endParaRPr lang="lt-LT" sz="2400" dirty="0"/>
          </a:p>
          <a:p>
            <a:pPr marL="742950" indent="-742950">
              <a:buAutoNum type="arabicPeriod"/>
            </a:pPr>
            <a:endParaRPr lang="lt-LT" sz="2400" dirty="0"/>
          </a:p>
          <a:p>
            <a:pPr marL="742950" indent="-742950">
              <a:buAutoNum type="arabicPeriod"/>
            </a:pPr>
            <a:r>
              <a:rPr lang="lt-LT" sz="2400" b="1" dirty="0"/>
              <a:t>Jei turite klausimų dėl konkurso galite kreiptis:</a:t>
            </a:r>
          </a:p>
          <a:p>
            <a:pPr marL="0" indent="0">
              <a:buNone/>
            </a:pPr>
            <a:r>
              <a:rPr lang="lt-LT" sz="2400" b="1" dirty="0"/>
              <a:t>El. paštu: </a:t>
            </a:r>
            <a:r>
              <a:rPr lang="lt-LT" sz="2400" dirty="0" err="1"/>
              <a:t>NVOkonkursai@socmin.lt</a:t>
            </a:r>
            <a:r>
              <a:rPr lang="lt-LT" sz="2400" dirty="0"/>
              <a:t>    </a:t>
            </a:r>
          </a:p>
          <a:p>
            <a:pPr marL="0" indent="0">
              <a:buNone/>
            </a:pPr>
            <a:r>
              <a:rPr lang="lt-LT" sz="2400" b="1" dirty="0"/>
              <a:t>Telefonu: </a:t>
            </a:r>
          </a:p>
          <a:p>
            <a:pPr marL="0" indent="0">
              <a:buNone/>
            </a:pPr>
            <a:r>
              <a:rPr lang="lt-LT" sz="2400" dirty="0"/>
              <a:t>Daiva </a:t>
            </a:r>
            <a:r>
              <a:rPr lang="lt-LT" sz="2400" dirty="0" err="1"/>
              <a:t>Kaleckaitė</a:t>
            </a:r>
            <a:r>
              <a:rPr lang="lt-LT" sz="2400" dirty="0"/>
              <a:t> ( ESFA) +37065980948</a:t>
            </a:r>
          </a:p>
          <a:p>
            <a:pPr marL="0" indent="0">
              <a:buNone/>
            </a:pPr>
            <a:r>
              <a:rPr lang="lt-LT" sz="2400" dirty="0"/>
              <a:t>Ramūnas Kalesnykas (ESFA) +37065980746</a:t>
            </a:r>
          </a:p>
          <a:p>
            <a:pPr marL="0" indent="0">
              <a:buNone/>
            </a:pPr>
            <a:r>
              <a:rPr lang="lt-LT" sz="2400" dirty="0"/>
              <a:t>Rasa Igliukė (ESFA) +370 6 59 42 118</a:t>
            </a:r>
          </a:p>
          <a:p>
            <a:pPr marL="0" indent="0">
              <a:buNone/>
            </a:pPr>
            <a:r>
              <a:rPr lang="lt-LT" sz="2400" dirty="0"/>
              <a:t>Emilija Puidokaitė  +370 658 57 448</a:t>
            </a:r>
          </a:p>
        </p:txBody>
      </p:sp>
      <p:sp>
        <p:nvSpPr>
          <p:cNvPr id="3" name="Slide Number Placeholder 2">
            <a:extLst>
              <a:ext uri="{FF2B5EF4-FFF2-40B4-BE49-F238E27FC236}">
                <a16:creationId xmlns:a16="http://schemas.microsoft.com/office/drawing/2014/main" id="{3B406FA4-E021-A789-6886-7B90B5E92CC7}"/>
              </a:ext>
            </a:extLst>
          </p:cNvPr>
          <p:cNvSpPr>
            <a:spLocks noGrp="1"/>
          </p:cNvSpPr>
          <p:nvPr>
            <p:ph type="sldNum" sz="quarter" idx="12"/>
          </p:nvPr>
        </p:nvSpPr>
        <p:spPr/>
        <p:txBody>
          <a:bodyPr/>
          <a:lstStyle/>
          <a:p>
            <a:fld id="{A9B0276E-2F22-409B-87D5-ABCF2F3C24A6}" type="slidenum">
              <a:rPr lang="en-US" smtClean="0"/>
              <a:pPr/>
              <a:t>17</a:t>
            </a:fld>
            <a:endParaRPr lang="en-US" dirty="0"/>
          </a:p>
        </p:txBody>
      </p:sp>
    </p:spTree>
    <p:extLst>
      <p:ext uri="{BB962C8B-B14F-4D97-AF65-F5344CB8AC3E}">
        <p14:creationId xmlns:p14="http://schemas.microsoft.com/office/powerpoint/2010/main" val="2597537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80CE3-CBA6-6306-5DD5-B96670B0D445}"/>
            </a:ext>
          </a:extLst>
        </p:cNvPr>
        <p:cNvGrpSpPr/>
        <p:nvPr/>
      </p:nvGrpSpPr>
      <p:grpSpPr>
        <a:xfrm>
          <a:off x="0" y="0"/>
          <a:ext cx="0" cy="0"/>
          <a:chOff x="0" y="0"/>
          <a:chExt cx="0" cy="0"/>
        </a:xfrm>
      </p:grpSpPr>
      <p:pic>
        <p:nvPicPr>
          <p:cNvPr id="4" name="Grafinis elementas 3">
            <a:extLst>
              <a:ext uri="{FF2B5EF4-FFF2-40B4-BE49-F238E27FC236}">
                <a16:creationId xmlns:a16="http://schemas.microsoft.com/office/drawing/2014/main" id="{FE821892-0011-F570-4440-68AA11F8073C}"/>
              </a:ext>
            </a:extLst>
          </p:cNvPr>
          <p:cNvPicPr>
            <a:picLocks noChangeAspect="1"/>
          </p:cNvPicPr>
          <p:nvPr/>
        </p:nvPicPr>
        <p:blipFill rotWithShape="1">
          <a:blip>
            <a:extLst>
              <a:ext uri="{96DAC541-7B7A-43D3-8B79-37D633B846F1}">
                <asvg:svgBlip xmlns:asvg="http://schemas.microsoft.com/office/drawing/2016/SVG/main" r:embed="rId3"/>
              </a:ext>
            </a:extLst>
          </a:blip>
          <a:srcRect t="3955" r="6866" b="27900"/>
          <a:stretch/>
        </p:blipFill>
        <p:spPr>
          <a:xfrm>
            <a:off x="3703281" y="0"/>
            <a:ext cx="8488719" cy="6858001"/>
          </a:xfrm>
          <a:prstGeom prst="rect">
            <a:avLst/>
          </a:prstGeom>
        </p:spPr>
      </p:pic>
      <p:pic>
        <p:nvPicPr>
          <p:cNvPr id="6" name="Grafinis elementas 5">
            <a:extLst>
              <a:ext uri="{FF2B5EF4-FFF2-40B4-BE49-F238E27FC236}">
                <a16:creationId xmlns:a16="http://schemas.microsoft.com/office/drawing/2014/main" id="{E5EDDB24-636C-5A23-DB9D-CC5DB20979A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0896" y="3940675"/>
            <a:ext cx="2091253" cy="637120"/>
          </a:xfrm>
          <a:prstGeom prst="rect">
            <a:avLst/>
          </a:prstGeom>
        </p:spPr>
      </p:pic>
      <p:sp>
        <p:nvSpPr>
          <p:cNvPr id="3" name="TextBox 2">
            <a:extLst>
              <a:ext uri="{FF2B5EF4-FFF2-40B4-BE49-F238E27FC236}">
                <a16:creationId xmlns:a16="http://schemas.microsoft.com/office/drawing/2014/main" id="{64E24122-1992-AD04-73C1-C9818E8EB710}"/>
              </a:ext>
            </a:extLst>
          </p:cNvPr>
          <p:cNvSpPr txBox="1"/>
          <p:nvPr/>
        </p:nvSpPr>
        <p:spPr>
          <a:xfrm>
            <a:off x="462761" y="1324244"/>
            <a:ext cx="7921218" cy="2308324"/>
          </a:xfrm>
          <a:prstGeom prst="rect">
            <a:avLst/>
          </a:prstGeom>
          <a:noFill/>
        </p:spPr>
        <p:txBody>
          <a:bodyPr wrap="square" rtlCol="0">
            <a:spAutoFit/>
          </a:bodyPr>
          <a:lstStyle/>
          <a:p>
            <a:r>
              <a:rPr lang="lt-LT" sz="7200" dirty="0">
                <a:solidFill>
                  <a:srgbClr val="5D8189"/>
                </a:solidFill>
                <a:latin typeface="Calibri bold" panose="020F0702030404030204" pitchFamily="34" charset="0"/>
                <a:cs typeface="Calibri bold" panose="020F0702030404030204" pitchFamily="34" charset="0"/>
              </a:rPr>
              <a:t>Klausimai ir atsakymai</a:t>
            </a:r>
          </a:p>
        </p:txBody>
      </p:sp>
    </p:spTree>
    <p:extLst>
      <p:ext uri="{BB962C8B-B14F-4D97-AF65-F5344CB8AC3E}">
        <p14:creationId xmlns:p14="http://schemas.microsoft.com/office/powerpoint/2010/main" val="2931631851"/>
      </p:ext>
    </p:extLst>
  </p:cSld>
  <p:clrMapOvr>
    <a:masterClrMapping/>
  </p:clrMapOvr>
</p:sld>
</file>

<file path=ppt/theme/theme1.xml><?xml version="1.0" encoding="utf-8"?>
<a:theme xmlns:a="http://schemas.openxmlformats.org/drawingml/2006/main" name="Tema1">
  <a:themeElements>
    <a:clrScheme name="Custom 1">
      <a:dk1>
        <a:srgbClr val="003850"/>
      </a:dk1>
      <a:lt1>
        <a:sysClr val="window" lastClr="FFFFFF"/>
      </a:lt1>
      <a:dk2>
        <a:srgbClr val="373545"/>
      </a:dk2>
      <a:lt2>
        <a:srgbClr val="CEDBE6"/>
      </a:lt2>
      <a:accent1>
        <a:srgbClr val="239778"/>
      </a:accent1>
      <a:accent2>
        <a:srgbClr val="2052A0"/>
      </a:accent2>
      <a:accent3>
        <a:srgbClr val="75BDA7"/>
      </a:accent3>
      <a:accent4>
        <a:srgbClr val="58B6C0"/>
      </a:accent4>
      <a:accent5>
        <a:srgbClr val="3494BA"/>
      </a:accent5>
      <a:accent6>
        <a:srgbClr val="2683C6"/>
      </a:accent6>
      <a:hlink>
        <a:srgbClr val="00B050"/>
      </a:hlink>
      <a:folHlink>
        <a:srgbClr val="0070C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a1" id="{73A9C065-3D2E-4F2C-A97E-AE54CFC0A075}" vid="{CFAC84CE-B613-4F91-8618-4B0479113A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as" ma:contentTypeID="0x010100160FCB013187B242AFEA8CC2B3132A1F" ma:contentTypeVersion="21" ma:contentTypeDescription="Kurkite naują dokumentą." ma:contentTypeScope="" ma:versionID="9dd864e5a0ea2c5db975281d00e25c23">
  <xsd:schema xmlns:xsd="http://www.w3.org/2001/XMLSchema" xmlns:xs="http://www.w3.org/2001/XMLSchema" xmlns:p="http://schemas.microsoft.com/office/2006/metadata/properties" xmlns:ns1="http://schemas.microsoft.com/sharepoint/v3" xmlns:ns2="69df5a83-a68d-4c83-b1ae-bec2466ffd42" xmlns:ns3="bfcc2856-60fd-4cfb-ac69-0ef30426ccbe" targetNamespace="http://schemas.microsoft.com/office/2006/metadata/properties" ma:root="true" ma:fieldsID="63d4f6d9b28a9689cbde7724c30018a6" ns1:_="" ns2:_="" ns3:_="">
    <xsd:import namespace="http://schemas.microsoft.com/sharepoint/v3"/>
    <xsd:import namespace="69df5a83-a68d-4c83-b1ae-bec2466ffd42"/>
    <xsd:import namespace="bfcc2856-60fd-4cfb-ac69-0ef30426ccb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Bendrosios atitikties strategijos ypatybės" ma:hidden="true" ma:internalName="_ip_UnifiedCompliancePolicyProperties">
      <xsd:simpleType>
        <xsd:restriction base="dms:Note"/>
      </xsd:simpleType>
    </xsd:element>
    <xsd:element name="_ip_UnifiedCompliancePolicyUIAction" ma:index="27" nillable="true" ma:displayName="Bendrosios atitikties strategijos UI veiksmas"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df5a83-a68d-4c83-b1ae-bec2466ffd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Vaizdų žymės" ma:readOnly="false" ma:fieldId="{5cf76f15-5ced-4ddc-b409-7134ff3c332f}" ma:taxonomyMulti="true" ma:sspId="795c5fd6-58ac-49e6-a81e-c08b3bf5cda3"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fcc2856-60fd-4cfb-ac69-0ef30426ccbe" elementFormDefault="qualified">
    <xsd:import namespace="http://schemas.microsoft.com/office/2006/documentManagement/types"/>
    <xsd:import namespace="http://schemas.microsoft.com/office/infopath/2007/PartnerControls"/>
    <xsd:element name="SharedWithUsers" ma:index="14" nillable="true" ma:displayName="Bendrinama s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Bendrinta su išsamia informacija" ma:internalName="SharedWithDetails" ma:readOnly="true">
      <xsd:simpleType>
        <xsd:restriction base="dms:Note">
          <xsd:maxLength value="255"/>
        </xsd:restriction>
      </xsd:simpleType>
    </xsd:element>
    <xsd:element name="TaxCatchAll" ma:index="22" nillable="true" ma:displayName="Taxonomy Catch All Column" ma:hidden="true" ma:list="{a74a3a6b-2a67-4dc8-acda-4e5810e4f23b}" ma:internalName="TaxCatchAll" ma:showField="CatchAllData" ma:web="bfcc2856-60fd-4cfb-ac69-0ef30426ccb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fcc2856-60fd-4cfb-ac69-0ef30426ccbe" xsi:nil="true"/>
    <lcf76f155ced4ddcb4097134ff3c332f xmlns="69df5a83-a68d-4c83-b1ae-bec2466ffd42">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D0DD98-A6CD-4373-A718-293FB27A63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9df5a83-a68d-4c83-b1ae-bec2466ffd42"/>
    <ds:schemaRef ds:uri="bfcc2856-60fd-4cfb-ac69-0ef30426cc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DAB3B6-000F-4884-BF7C-49275CAED3F9}">
  <ds:schemaRefs>
    <ds:schemaRef ds:uri="http://schemas.microsoft.com/office/2006/metadata/properties"/>
    <ds:schemaRef ds:uri="http://schemas.microsoft.com/office/infopath/2007/PartnerControls"/>
    <ds:schemaRef ds:uri="bfcc2856-60fd-4cfb-ac69-0ef30426ccbe"/>
    <ds:schemaRef ds:uri="69df5a83-a68d-4c83-b1ae-bec2466ffd42"/>
    <ds:schemaRef ds:uri="http://schemas.microsoft.com/sharepoint/v3"/>
  </ds:schemaRefs>
</ds:datastoreItem>
</file>

<file path=customXml/itemProps3.xml><?xml version="1.0" encoding="utf-8"?>
<ds:datastoreItem xmlns:ds="http://schemas.openxmlformats.org/officeDocument/2006/customXml" ds:itemID="{1FBE182E-64C8-4C1D-A5F8-BE24338E505A}">
  <ds:schemaRefs>
    <ds:schemaRef ds:uri="http://schemas.microsoft.com/sharepoint/v3/contenttype/forms"/>
  </ds:schemaRefs>
</ds:datastoreItem>
</file>

<file path=docMetadata/LabelInfo.xml><?xml version="1.0" encoding="utf-8"?>
<clbl:labelList xmlns:clbl="http://schemas.microsoft.com/office/2020/mipLabelMetadata">
  <clbl:label id="{6805d261-d7a5-4e14-8c0d-c93de7223ee6}" enabled="1" method="Standard" siteId="{6062c8a2-d353-46c2-92d8-0dd75d1f4b63}" removed="0"/>
</clbl:labelList>
</file>

<file path=docProps/app.xml><?xml version="1.0" encoding="utf-8"?>
<Properties xmlns="http://schemas.openxmlformats.org/officeDocument/2006/extended-properties" xmlns:vt="http://schemas.openxmlformats.org/officeDocument/2006/docPropsVTypes">
  <Template/>
  <TotalTime>925</TotalTime>
  <Words>1405</Words>
  <Application>Microsoft Office PowerPoint</Application>
  <PresentationFormat>Widescreen</PresentationFormat>
  <Paragraphs>137</Paragraphs>
  <Slides>18</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bold</vt:lpstr>
      <vt:lpstr>Calibri Light</vt:lpstr>
      <vt:lpstr>Courier New</vt:lpstr>
      <vt:lpstr>Times New Roman</vt:lpstr>
      <vt:lpstr>Tema1</vt:lpstr>
      <vt:lpstr>PowerPoint Presentation</vt:lpstr>
      <vt:lpstr>Šiandien aptarsime</vt:lpstr>
      <vt:lpstr>PowerPoint Presentation</vt:lpstr>
      <vt:lpstr>PowerPoint Presentation</vt:lpstr>
      <vt:lpstr>NVO institucinio stiprinimo kryptys (Nuostatų 8 p.)</vt:lpstr>
      <vt:lpstr>Finansuojamos veiklos (Nuostatų 17 p.)</vt:lpstr>
      <vt:lpstr>Paraiškų priėmimas</vt:lpstr>
      <vt:lpstr>Reikalavimai pareiškėjams</vt:lpstr>
      <vt:lpstr>Reikalavimai partneriui</vt:lpstr>
      <vt:lpstr>PowerPoint Presentation</vt:lpstr>
      <vt:lpstr>Vertinimo balai (Nuostatų 38 p.) (1):</vt:lpstr>
      <vt:lpstr>Vertinimo balai(2):</vt:lpstr>
      <vt:lpstr>Papildomi vertinimo balai</vt:lpstr>
      <vt:lpstr>Projekto logika</vt:lpstr>
      <vt:lpstr>PowerPoint Presentation</vt:lpstr>
      <vt:lpstr>Dažniausios klaidos</vt:lpstr>
      <vt:lpstr>Kita informacija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Emilija Puidokaitė</cp:lastModifiedBy>
  <cp:revision>10</cp:revision>
  <dcterms:created xsi:type="dcterms:W3CDTF">2015-09-24T05:44:04Z</dcterms:created>
  <dcterms:modified xsi:type="dcterms:W3CDTF">2026-10-15T10:49:10Z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Tema1:8</vt:lpwstr>
  </property>
  <property fmtid="{D5CDD505-2E9C-101B-9397-08002B2CF9AE}" pid="3" name="ClassificationContentMarkingFooterText">
    <vt:lpwstr>Socialinės apsaugos ir darbo ministerija bei pavaldžios įstaigos | Vidiniam naudojimui</vt:lpwstr>
  </property>
  <property fmtid="{D5CDD505-2E9C-101B-9397-08002B2CF9AE}" pid="4" name="ContentTypeId">
    <vt:lpwstr>0x010100160FCB013187B242AFEA8CC2B3132A1F</vt:lpwstr>
  </property>
</Properties>
</file>