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88" r:id="rId4"/>
  </p:sldMasterIdLst>
  <p:notesMasterIdLst>
    <p:notesMasterId r:id="rId19"/>
  </p:notesMasterIdLst>
  <p:handoutMasterIdLst>
    <p:handoutMasterId r:id="rId20"/>
  </p:handoutMasterIdLst>
  <p:sldIdLst>
    <p:sldId id="1192" r:id="rId5"/>
    <p:sldId id="1787" r:id="rId6"/>
    <p:sldId id="1801" r:id="rId7"/>
    <p:sldId id="1802" r:id="rId8"/>
    <p:sldId id="1793" r:id="rId9"/>
    <p:sldId id="1795" r:id="rId10"/>
    <p:sldId id="1800" r:id="rId11"/>
    <p:sldId id="1796" r:id="rId12"/>
    <p:sldId id="1797" r:id="rId13"/>
    <p:sldId id="1798" r:id="rId14"/>
    <p:sldId id="1799" r:id="rId15"/>
    <p:sldId id="1790" r:id="rId16"/>
    <p:sldId id="1792" r:id="rId17"/>
    <p:sldId id="1191" r:id="rId18"/>
  </p:sldIdLst>
  <p:sldSz cx="12192000" cy="6858000"/>
  <p:notesSz cx="6858000" cy="9144000"/>
  <p:defaultTextStyle>
    <a:defPPr>
      <a:defRPr lang="lt-LT"/>
    </a:defPPr>
    <a:lvl1pPr marL="0" algn="l" defTabSz="914296" rtl="0" eaLnBrk="1" latinLnBrk="0" hangingPunct="1">
      <a:defRPr sz="1800" kern="1200">
        <a:solidFill>
          <a:schemeClr val="tx1"/>
        </a:solidFill>
        <a:latin typeface="+mn-lt"/>
        <a:ea typeface="+mn-ea"/>
        <a:cs typeface="+mn-cs"/>
      </a:defRPr>
    </a:lvl1pPr>
    <a:lvl2pPr marL="457148" algn="l" defTabSz="914296" rtl="0" eaLnBrk="1" latinLnBrk="0" hangingPunct="1">
      <a:defRPr sz="1800" kern="1200">
        <a:solidFill>
          <a:schemeClr val="tx1"/>
        </a:solidFill>
        <a:latin typeface="+mn-lt"/>
        <a:ea typeface="+mn-ea"/>
        <a:cs typeface="+mn-cs"/>
      </a:defRPr>
    </a:lvl2pPr>
    <a:lvl3pPr marL="914296" algn="l" defTabSz="914296" rtl="0" eaLnBrk="1" latinLnBrk="0" hangingPunct="1">
      <a:defRPr sz="1800" kern="1200">
        <a:solidFill>
          <a:schemeClr val="tx1"/>
        </a:solidFill>
        <a:latin typeface="+mn-lt"/>
        <a:ea typeface="+mn-ea"/>
        <a:cs typeface="+mn-cs"/>
      </a:defRPr>
    </a:lvl3pPr>
    <a:lvl4pPr marL="1371444" algn="l" defTabSz="914296" rtl="0" eaLnBrk="1" latinLnBrk="0" hangingPunct="1">
      <a:defRPr sz="1800" kern="1200">
        <a:solidFill>
          <a:schemeClr val="tx1"/>
        </a:solidFill>
        <a:latin typeface="+mn-lt"/>
        <a:ea typeface="+mn-ea"/>
        <a:cs typeface="+mn-cs"/>
      </a:defRPr>
    </a:lvl4pPr>
    <a:lvl5pPr marL="1828592" algn="l" defTabSz="914296" rtl="0" eaLnBrk="1" latinLnBrk="0" hangingPunct="1">
      <a:defRPr sz="1800" kern="1200">
        <a:solidFill>
          <a:schemeClr val="tx1"/>
        </a:solidFill>
        <a:latin typeface="+mn-lt"/>
        <a:ea typeface="+mn-ea"/>
        <a:cs typeface="+mn-cs"/>
      </a:defRPr>
    </a:lvl5pPr>
    <a:lvl6pPr marL="2285740" algn="l" defTabSz="914296" rtl="0" eaLnBrk="1" latinLnBrk="0" hangingPunct="1">
      <a:defRPr sz="1800" kern="1200">
        <a:solidFill>
          <a:schemeClr val="tx1"/>
        </a:solidFill>
        <a:latin typeface="+mn-lt"/>
        <a:ea typeface="+mn-ea"/>
        <a:cs typeface="+mn-cs"/>
      </a:defRPr>
    </a:lvl6pPr>
    <a:lvl7pPr marL="2742888" algn="l" defTabSz="914296" rtl="0" eaLnBrk="1" latinLnBrk="0" hangingPunct="1">
      <a:defRPr sz="1800" kern="1200">
        <a:solidFill>
          <a:schemeClr val="tx1"/>
        </a:solidFill>
        <a:latin typeface="+mn-lt"/>
        <a:ea typeface="+mn-ea"/>
        <a:cs typeface="+mn-cs"/>
      </a:defRPr>
    </a:lvl7pPr>
    <a:lvl8pPr marL="3200036" algn="l" defTabSz="914296" rtl="0" eaLnBrk="1" latinLnBrk="0" hangingPunct="1">
      <a:defRPr sz="1800" kern="1200">
        <a:solidFill>
          <a:schemeClr val="tx1"/>
        </a:solidFill>
        <a:latin typeface="+mn-lt"/>
        <a:ea typeface="+mn-ea"/>
        <a:cs typeface="+mn-cs"/>
      </a:defRPr>
    </a:lvl8pPr>
    <a:lvl9pPr marL="3657184" algn="l" defTabSz="914296" rtl="0" eaLnBrk="1" latinLnBrk="0" hangingPunct="1">
      <a:defRPr sz="1800" kern="1200">
        <a:solidFill>
          <a:schemeClr val="tx1"/>
        </a:solidFill>
        <a:latin typeface="+mn-lt"/>
        <a:ea typeface="+mn-ea"/>
        <a:cs typeface="+mn-cs"/>
      </a:defRPr>
    </a:lvl9pPr>
  </p:defaultTextStyle>
  <p:extLs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9AD3B12-2196-AC17-5691-45FAE4808C18}" name="Inga Buškutė" initials="IB" userId="S::Inga.Buskute@socmin.lt::0b325ee1-8177-4f58-8867-e3b27fee9406" providerId="AD"/>
  <p188:author id="{2005E01F-4B6C-AA93-DB15-A5CE4BFBBFCE}" name="Raimonda Mackevičiūtė" initials="RM" userId="S::raimonda.mackeviciute@socmin.lt::be88107b-4694-4465-a711-5e0062e86380" providerId="AD"/>
  <p188:author id="{9680AD64-ACDB-C15D-96AD-B2903F2F0484}" name="Aida Žemaitytė-Budnikienė" initials="AŽB" userId="S::Aida.Zemaityte@socmin.lt::7ae97beb-e821-484c-80ed-e329281fa8c9" providerId="AD"/>
  <p188:author id="{BD7199C3-1AB7-C10B-36A1-9E992D50AC3D}" name="Emilija Puidokaitė" initials="EP" userId="S::emilija.puidokaite@socmin.lt::c34ddd4c-df6d-4bec-9017-5c0b777ca67d"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 src" initials="s" lastIdx="2" clrIdx="0">
    <p:extLst>
      <p:ext uri="{19B8F6BF-5375-455C-9EA6-DF929625EA0E}">
        <p15:presenceInfo xmlns:p15="http://schemas.microsoft.com/office/powerpoint/2012/main" userId=" src" providerId="None"/>
      </p:ext>
    </p:extLst>
  </p:cmAuthor>
  <p:cmAuthor id="2" name="WHITE GRAPHIC" initials="WG" lastIdx="2" clrIdx="1">
    <p:extLst>
      <p:ext uri="{19B8F6BF-5375-455C-9EA6-DF929625EA0E}">
        <p15:presenceInfo xmlns:p15="http://schemas.microsoft.com/office/powerpoint/2012/main" userId="WHITE GRAPHIC"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39778"/>
    <a:srgbClr val="75BDA7"/>
    <a:srgbClr val="003850"/>
    <a:srgbClr val="E9EDF1"/>
    <a:srgbClr val="5D8189"/>
    <a:srgbClr val="59481E"/>
    <a:srgbClr val="9CA1A3"/>
    <a:srgbClr val="3A5662"/>
    <a:srgbClr val="2052A0"/>
    <a:srgbClr val="B3B3B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E50FF65-1C74-F26B-5C10-9BB805FB7D24}" v="4" dt="2026-07-07T08:58:36.52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5940675A-B579-460E-94D1-54222C63F5DA}" styleName="Be stiliaus, lentelės tinklelis">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4660"/>
  </p:normalViewPr>
  <p:slideViewPr>
    <p:cSldViewPr snapToGrid="0">
      <p:cViewPr>
        <p:scale>
          <a:sx n="50" d="100"/>
          <a:sy n="50" d="100"/>
        </p:scale>
        <p:origin x="1260" y="324"/>
      </p:cViewPr>
      <p:guideLst/>
    </p:cSldViewPr>
  </p:slid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commentAuthors" Target="commen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28" Type="http://schemas.microsoft.com/office/2018/10/relationships/authors" Target="author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aimonda Mackevičiūtė" userId="S::raimonda.mackeviciute@socmin.lt::be88107b-4694-4465-a711-5e0062e86380" providerId="AD" clId="Web-{7F514372-60EE-B7D6-934F-18F1AF3BFF44}"/>
    <pc:docChg chg="addSld delSld modSld sldOrd">
      <pc:chgData name="Raimonda Mackevičiūtė" userId="S::raimonda.mackeviciute@socmin.lt::be88107b-4694-4465-a711-5e0062e86380" providerId="AD" clId="Web-{7F514372-60EE-B7D6-934F-18F1AF3BFF44}" dt="2026-07-02T08:11:43.980" v="860" actId="1076"/>
      <pc:docMkLst>
        <pc:docMk/>
      </pc:docMkLst>
      <pc:sldChg chg="modSp">
        <pc:chgData name="Raimonda Mackevičiūtė" userId="S::raimonda.mackeviciute@socmin.lt::be88107b-4694-4465-a711-5e0062e86380" providerId="AD" clId="Web-{7F514372-60EE-B7D6-934F-18F1AF3BFF44}" dt="2026-07-01T11:59:11.608" v="1" actId="20577"/>
        <pc:sldMkLst>
          <pc:docMk/>
          <pc:sldMk cId="1321327857" sldId="1192"/>
        </pc:sldMkLst>
        <pc:spChg chg="mod">
          <ac:chgData name="Raimonda Mackevičiūtė" userId="S::raimonda.mackeviciute@socmin.lt::be88107b-4694-4465-a711-5e0062e86380" providerId="AD" clId="Web-{7F514372-60EE-B7D6-934F-18F1AF3BFF44}" dt="2026-07-01T11:59:11.608" v="1" actId="20577"/>
          <ac:spMkLst>
            <pc:docMk/>
            <pc:sldMk cId="1321327857" sldId="1192"/>
            <ac:spMk id="3" creationId="{A86368B3-4ABE-2C7D-DE5F-D454721A0CD1}"/>
          </ac:spMkLst>
        </pc:spChg>
      </pc:sldChg>
      <pc:sldChg chg="addSp delSp modSp ord">
        <pc:chgData name="Raimonda Mackevičiūtė" userId="S::raimonda.mackeviciute@socmin.lt::be88107b-4694-4465-a711-5e0062e86380" providerId="AD" clId="Web-{7F514372-60EE-B7D6-934F-18F1AF3BFF44}" dt="2026-07-01T13:34:05.341" v="857" actId="20577"/>
        <pc:sldMkLst>
          <pc:docMk/>
          <pc:sldMk cId="744112170" sldId="1793"/>
        </pc:sldMkLst>
        <pc:spChg chg="mod">
          <ac:chgData name="Raimonda Mackevičiūtė" userId="S::raimonda.mackeviciute@socmin.lt::be88107b-4694-4465-a711-5e0062e86380" providerId="AD" clId="Web-{7F514372-60EE-B7D6-934F-18F1AF3BFF44}" dt="2026-07-01T12:31:29.341" v="415" actId="20577"/>
          <ac:spMkLst>
            <pc:docMk/>
            <pc:sldMk cId="744112170" sldId="1793"/>
            <ac:spMk id="2" creationId="{68FBA238-9952-28DE-5E78-DA850A83FC16}"/>
          </ac:spMkLst>
        </pc:spChg>
        <pc:spChg chg="mod">
          <ac:chgData name="Raimonda Mackevičiūtė" userId="S::raimonda.mackeviciute@socmin.lt::be88107b-4694-4465-a711-5e0062e86380" providerId="AD" clId="Web-{7F514372-60EE-B7D6-934F-18F1AF3BFF44}" dt="2026-07-01T13:25:28.509" v="804"/>
          <ac:spMkLst>
            <pc:docMk/>
            <pc:sldMk cId="744112170" sldId="1793"/>
            <ac:spMk id="3" creationId="{BCBAB564-A0B7-E855-4148-2B0DBD8223BA}"/>
          </ac:spMkLst>
        </pc:spChg>
        <pc:spChg chg="mod">
          <ac:chgData name="Raimonda Mackevičiūtė" userId="S::raimonda.mackeviciute@socmin.lt::be88107b-4694-4465-a711-5e0062e86380" providerId="AD" clId="Web-{7F514372-60EE-B7D6-934F-18F1AF3BFF44}" dt="2026-07-01T13:34:05.341" v="857" actId="20577"/>
          <ac:spMkLst>
            <pc:docMk/>
            <pc:sldMk cId="744112170" sldId="1793"/>
            <ac:spMk id="6" creationId="{2A1B09BF-5016-F96B-597E-7F9240434FC1}"/>
          </ac:spMkLst>
        </pc:spChg>
        <pc:spChg chg="mod">
          <ac:chgData name="Raimonda Mackevičiūtė" userId="S::raimonda.mackeviciute@socmin.lt::be88107b-4694-4465-a711-5e0062e86380" providerId="AD" clId="Web-{7F514372-60EE-B7D6-934F-18F1AF3BFF44}" dt="2026-07-01T13:20:36.065" v="785" actId="14100"/>
          <ac:spMkLst>
            <pc:docMk/>
            <pc:sldMk cId="744112170" sldId="1793"/>
            <ac:spMk id="9" creationId="{8353B39D-46DF-15EA-19AB-0F15D63BFB6D}"/>
          </ac:spMkLst>
        </pc:spChg>
        <pc:spChg chg="add mod">
          <ac:chgData name="Raimonda Mackevičiūtė" userId="S::raimonda.mackeviciute@socmin.lt::be88107b-4694-4465-a711-5e0062e86380" providerId="AD" clId="Web-{7F514372-60EE-B7D6-934F-18F1AF3BFF44}" dt="2026-07-01T13:13:43.171" v="744" actId="1076"/>
          <ac:spMkLst>
            <pc:docMk/>
            <pc:sldMk cId="744112170" sldId="1793"/>
            <ac:spMk id="14" creationId="{B4D3D2FF-2EA0-CF82-064D-D4D7D319AD06}"/>
          </ac:spMkLst>
        </pc:spChg>
        <pc:spChg chg="add mod">
          <ac:chgData name="Raimonda Mackevičiūtė" userId="S::raimonda.mackeviciute@socmin.lt::be88107b-4694-4465-a711-5e0062e86380" providerId="AD" clId="Web-{7F514372-60EE-B7D6-934F-18F1AF3BFF44}" dt="2026-07-01T13:20:28.002" v="783" actId="1076"/>
          <ac:spMkLst>
            <pc:docMk/>
            <pc:sldMk cId="744112170" sldId="1793"/>
            <ac:spMk id="15" creationId="{F1DE331A-1D8C-E3F7-0BF2-11D098AB515C}"/>
          </ac:spMkLst>
        </pc:spChg>
        <pc:picChg chg="mod ord">
          <ac:chgData name="Raimonda Mackevičiūtė" userId="S::raimonda.mackeviciute@socmin.lt::be88107b-4694-4465-a711-5e0062e86380" providerId="AD" clId="Web-{7F514372-60EE-B7D6-934F-18F1AF3BFF44}" dt="2026-07-01T13:13:40.092" v="743"/>
          <ac:picMkLst>
            <pc:docMk/>
            <pc:sldMk cId="744112170" sldId="1793"/>
            <ac:picMk id="7" creationId="{5172BD70-949C-5954-3A81-9F530B87D7E4}"/>
          </ac:picMkLst>
        </pc:picChg>
        <pc:picChg chg="mod">
          <ac:chgData name="Raimonda Mackevičiūtė" userId="S::raimonda.mackeviciute@socmin.lt::be88107b-4694-4465-a711-5e0062e86380" providerId="AD" clId="Web-{7F514372-60EE-B7D6-934F-18F1AF3BFF44}" dt="2026-07-01T13:20:31.174" v="784" actId="1076"/>
          <ac:picMkLst>
            <pc:docMk/>
            <pc:sldMk cId="744112170" sldId="1793"/>
            <ac:picMk id="13" creationId="{DF7E9A5A-C143-3E28-DC76-2A9594CCB34F}"/>
          </ac:picMkLst>
        </pc:picChg>
      </pc:sldChg>
      <pc:sldChg chg="addSp delSp modSp">
        <pc:chgData name="Raimonda Mackevičiūtė" userId="S::raimonda.mackeviciute@socmin.lt::be88107b-4694-4465-a711-5e0062e86380" providerId="AD" clId="Web-{7F514372-60EE-B7D6-934F-18F1AF3BFF44}" dt="2026-07-01T13:14:52.515" v="763" actId="20577"/>
        <pc:sldMkLst>
          <pc:docMk/>
          <pc:sldMk cId="661508374" sldId="1795"/>
        </pc:sldMkLst>
        <pc:spChg chg="mod">
          <ac:chgData name="Raimonda Mackevičiūtė" userId="S::raimonda.mackeviciute@socmin.lt::be88107b-4694-4465-a711-5e0062e86380" providerId="AD" clId="Web-{7F514372-60EE-B7D6-934F-18F1AF3BFF44}" dt="2026-07-01T12:23:33.056" v="361" actId="20577"/>
          <ac:spMkLst>
            <pc:docMk/>
            <pc:sldMk cId="661508374" sldId="1795"/>
            <ac:spMk id="2" creationId="{0375990C-EAC7-1E54-D33A-EDEC4295A2E6}"/>
          </ac:spMkLst>
        </pc:spChg>
        <pc:spChg chg="mod">
          <ac:chgData name="Raimonda Mackevičiūtė" userId="S::raimonda.mackeviciute@socmin.lt::be88107b-4694-4465-a711-5e0062e86380" providerId="AD" clId="Web-{7F514372-60EE-B7D6-934F-18F1AF3BFF44}" dt="2026-07-01T12:19:35.053" v="342" actId="14100"/>
          <ac:spMkLst>
            <pc:docMk/>
            <pc:sldMk cId="661508374" sldId="1795"/>
            <ac:spMk id="3" creationId="{50421035-7AF2-BF05-9053-A5F72F6D4CDE}"/>
          </ac:spMkLst>
        </pc:spChg>
        <pc:spChg chg="mod">
          <ac:chgData name="Raimonda Mackevičiūtė" userId="S::raimonda.mackeviciute@socmin.lt::be88107b-4694-4465-a711-5e0062e86380" providerId="AD" clId="Web-{7F514372-60EE-B7D6-934F-18F1AF3BFF44}" dt="2026-07-01T13:14:52.515" v="763" actId="20577"/>
          <ac:spMkLst>
            <pc:docMk/>
            <pc:sldMk cId="661508374" sldId="1795"/>
            <ac:spMk id="6" creationId="{B697FD31-180B-C1E4-F5F5-2E58AC55482C}"/>
          </ac:spMkLst>
        </pc:spChg>
        <pc:spChg chg="add mod">
          <ac:chgData name="Raimonda Mackevičiūtė" userId="S::raimonda.mackeviciute@socmin.lt::be88107b-4694-4465-a711-5e0062e86380" providerId="AD" clId="Web-{7F514372-60EE-B7D6-934F-18F1AF3BFF44}" dt="2026-07-01T12:30:07.856" v="388" actId="1076"/>
          <ac:spMkLst>
            <pc:docMk/>
            <pc:sldMk cId="661508374" sldId="1795"/>
            <ac:spMk id="15" creationId="{D2697B4D-22B2-DCDD-80EE-5ABAF2C4E1B0}"/>
          </ac:spMkLst>
        </pc:spChg>
        <pc:picChg chg="add mod">
          <ac:chgData name="Raimonda Mackevičiūtė" userId="S::raimonda.mackeviciute@socmin.lt::be88107b-4694-4465-a711-5e0062e86380" providerId="AD" clId="Web-{7F514372-60EE-B7D6-934F-18F1AF3BFF44}" dt="2026-07-01T12:30:07.856" v="389" actId="1076"/>
          <ac:picMkLst>
            <pc:docMk/>
            <pc:sldMk cId="661508374" sldId="1795"/>
            <ac:picMk id="17" creationId="{655EC271-A7C9-BB96-E526-DFC348EC58E9}"/>
          </ac:picMkLst>
        </pc:picChg>
        <pc:picChg chg="mod">
          <ac:chgData name="Raimonda Mackevičiūtė" userId="S::raimonda.mackeviciute@socmin.lt::be88107b-4694-4465-a711-5e0062e86380" providerId="AD" clId="Web-{7F514372-60EE-B7D6-934F-18F1AF3BFF44}" dt="2026-07-01T12:17:54.944" v="311" actId="1076"/>
          <ac:picMkLst>
            <pc:docMk/>
            <pc:sldMk cId="661508374" sldId="1795"/>
            <ac:picMk id="21" creationId="{7D49B2B2-E9FE-7ACB-D28E-804850D0E458}"/>
          </ac:picMkLst>
        </pc:picChg>
      </pc:sldChg>
      <pc:sldChg chg="modSp">
        <pc:chgData name="Raimonda Mackevičiūtė" userId="S::raimonda.mackeviciute@socmin.lt::be88107b-4694-4465-a711-5e0062e86380" providerId="AD" clId="Web-{7F514372-60EE-B7D6-934F-18F1AF3BFF44}" dt="2026-07-02T08:11:43.980" v="860" actId="1076"/>
        <pc:sldMkLst>
          <pc:docMk/>
          <pc:sldMk cId="3468175210" sldId="1796"/>
        </pc:sldMkLst>
      </pc:sldChg>
      <pc:sldChg chg="addSp delSp modSp">
        <pc:chgData name="Raimonda Mackevičiūtė" userId="S::raimonda.mackeviciute@socmin.lt::be88107b-4694-4465-a711-5e0062e86380" providerId="AD" clId="Web-{7F514372-60EE-B7D6-934F-18F1AF3BFF44}" dt="2026-07-01T12:30:28.684" v="393"/>
        <pc:sldMkLst>
          <pc:docMk/>
          <pc:sldMk cId="1449987691" sldId="1800"/>
        </pc:sldMkLst>
        <pc:spChg chg="mod">
          <ac:chgData name="Raimonda Mackevičiūtė" userId="S::raimonda.mackeviciute@socmin.lt::be88107b-4694-4465-a711-5e0062e86380" providerId="AD" clId="Web-{7F514372-60EE-B7D6-934F-18F1AF3BFF44}" dt="2026-07-01T12:23:51.619" v="362" actId="20577"/>
          <ac:spMkLst>
            <pc:docMk/>
            <pc:sldMk cId="1449987691" sldId="1800"/>
            <ac:spMk id="2" creationId="{88E899CF-1106-57EB-0040-9EDD2D5487E9}"/>
          </ac:spMkLst>
        </pc:spChg>
        <pc:spChg chg="mod">
          <ac:chgData name="Raimonda Mackevičiūtė" userId="S::raimonda.mackeviciute@socmin.lt::be88107b-4694-4465-a711-5e0062e86380" providerId="AD" clId="Web-{7F514372-60EE-B7D6-934F-18F1AF3BFF44}" dt="2026-07-01T12:29:17.168" v="381" actId="20577"/>
          <ac:spMkLst>
            <pc:docMk/>
            <pc:sldMk cId="1449987691" sldId="1800"/>
            <ac:spMk id="3" creationId="{ECCCF8EB-89BB-45F6-C3C3-5A5B61FE06E1}"/>
          </ac:spMkLst>
        </pc:spChg>
        <pc:spChg chg="mod">
          <ac:chgData name="Raimonda Mackevičiūtė" userId="S::raimonda.mackeviciute@socmin.lt::be88107b-4694-4465-a711-5e0062e86380" providerId="AD" clId="Web-{7F514372-60EE-B7D6-934F-18F1AF3BFF44}" dt="2026-07-01T12:28:25.699" v="375" actId="1076"/>
          <ac:spMkLst>
            <pc:docMk/>
            <pc:sldMk cId="1449987691" sldId="1800"/>
            <ac:spMk id="6" creationId="{F6291A05-1258-DC40-4A5E-984101C94C12}"/>
          </ac:spMkLst>
        </pc:spChg>
        <pc:spChg chg="mod">
          <ac:chgData name="Raimonda Mackevičiūtė" userId="S::raimonda.mackeviciute@socmin.lt::be88107b-4694-4465-a711-5e0062e86380" providerId="AD" clId="Web-{7F514372-60EE-B7D6-934F-18F1AF3BFF44}" dt="2026-07-01T12:25:46.620" v="371" actId="1076"/>
          <ac:spMkLst>
            <pc:docMk/>
            <pc:sldMk cId="1449987691" sldId="1800"/>
            <ac:spMk id="11" creationId="{54781ACD-C522-D439-FED5-37737A3FB718}"/>
          </ac:spMkLst>
        </pc:spChg>
        <pc:spChg chg="mod">
          <ac:chgData name="Raimonda Mackevičiūtė" userId="S::raimonda.mackeviciute@socmin.lt::be88107b-4694-4465-a711-5e0062e86380" providerId="AD" clId="Web-{7F514372-60EE-B7D6-934F-18F1AF3BFF44}" dt="2026-07-01T12:28:50.043" v="379" actId="1076"/>
          <ac:spMkLst>
            <pc:docMk/>
            <pc:sldMk cId="1449987691" sldId="1800"/>
            <ac:spMk id="15" creationId="{D3CA79DB-1B8D-BC67-D993-18B2B0298851}"/>
          </ac:spMkLst>
        </pc:spChg>
        <pc:picChg chg="mod">
          <ac:chgData name="Raimonda Mackevičiūtė" userId="S::raimonda.mackeviciute@socmin.lt::be88107b-4694-4465-a711-5e0062e86380" providerId="AD" clId="Web-{7F514372-60EE-B7D6-934F-18F1AF3BFF44}" dt="2026-07-01T12:28:55.215" v="380" actId="1076"/>
          <ac:picMkLst>
            <pc:docMk/>
            <pc:sldMk cId="1449987691" sldId="1800"/>
            <ac:picMk id="7" creationId="{273A4217-8625-70D3-F0F3-6AFEFB347CAC}"/>
          </ac:picMkLst>
        </pc:picChg>
        <pc:picChg chg="mod">
          <ac:chgData name="Raimonda Mackevičiūtė" userId="S::raimonda.mackeviciute@socmin.lt::be88107b-4694-4465-a711-5e0062e86380" providerId="AD" clId="Web-{7F514372-60EE-B7D6-934F-18F1AF3BFF44}" dt="2026-07-01T12:25:51.370" v="372" actId="1076"/>
          <ac:picMkLst>
            <pc:docMk/>
            <pc:sldMk cId="1449987691" sldId="1800"/>
            <ac:picMk id="10" creationId="{E5B5C67D-69F9-8763-5779-11E83BAE45CF}"/>
          </ac:picMkLst>
        </pc:picChg>
      </pc:sldChg>
      <pc:sldChg chg="delSp modSp add replId">
        <pc:chgData name="Raimonda Mackevičiūtė" userId="S::raimonda.mackeviciute@socmin.lt::be88107b-4694-4465-a711-5e0062e86380" providerId="AD" clId="Web-{7F514372-60EE-B7D6-934F-18F1AF3BFF44}" dt="2026-07-01T12:11:25.771" v="248" actId="20577"/>
        <pc:sldMkLst>
          <pc:docMk/>
          <pc:sldMk cId="2309331422" sldId="1801"/>
        </pc:sldMkLst>
        <pc:spChg chg="mod">
          <ac:chgData name="Raimonda Mackevičiūtė" userId="S::raimonda.mackeviciute@socmin.lt::be88107b-4694-4465-a711-5e0062e86380" providerId="AD" clId="Web-{7F514372-60EE-B7D6-934F-18F1AF3BFF44}" dt="2026-07-01T12:02:35.781" v="26" actId="20577"/>
          <ac:spMkLst>
            <pc:docMk/>
            <pc:sldMk cId="2309331422" sldId="1801"/>
            <ac:spMk id="2" creationId="{800B08F1-FBB3-35C1-103A-ABCA54B9B379}"/>
          </ac:spMkLst>
        </pc:spChg>
        <pc:spChg chg="mod">
          <ac:chgData name="Raimonda Mackevičiūtė" userId="S::raimonda.mackeviciute@socmin.lt::be88107b-4694-4465-a711-5e0062e86380" providerId="AD" clId="Web-{7F514372-60EE-B7D6-934F-18F1AF3BFF44}" dt="2026-07-01T12:11:25.771" v="248" actId="20577"/>
          <ac:spMkLst>
            <pc:docMk/>
            <pc:sldMk cId="2309331422" sldId="1801"/>
            <ac:spMk id="3" creationId="{ACBC7B48-9B48-7D89-6975-23B40B2355D0}"/>
          </ac:spMkLst>
        </pc:spChg>
      </pc:sldChg>
      <pc:sldChg chg="addSp modSp add ord replId">
        <pc:chgData name="Raimonda Mackevičiūtė" userId="S::raimonda.mackeviciute@socmin.lt::be88107b-4694-4465-a711-5e0062e86380" providerId="AD" clId="Web-{7F514372-60EE-B7D6-934F-18F1AF3BFF44}" dt="2026-07-01T13:15:21.141" v="766" actId="20577"/>
        <pc:sldMkLst>
          <pc:docMk/>
          <pc:sldMk cId="2237863937" sldId="1802"/>
        </pc:sldMkLst>
        <pc:spChg chg="mod">
          <ac:chgData name="Raimonda Mackevičiūtė" userId="S::raimonda.mackeviciute@socmin.lt::be88107b-4694-4465-a711-5e0062e86380" providerId="AD" clId="Web-{7F514372-60EE-B7D6-934F-18F1AF3BFF44}" dt="2026-07-01T13:06:58.261" v="654" actId="20577"/>
          <ac:spMkLst>
            <pc:docMk/>
            <pc:sldMk cId="2237863937" sldId="1802"/>
            <ac:spMk id="3" creationId="{7C4D4A45-CD8C-A9FD-A59F-00D36AA1F3A0}"/>
          </ac:spMkLst>
        </pc:spChg>
        <pc:spChg chg="mod">
          <ac:chgData name="Raimonda Mackevičiūtė" userId="S::raimonda.mackeviciute@socmin.lt::be88107b-4694-4465-a711-5e0062e86380" providerId="AD" clId="Web-{7F514372-60EE-B7D6-934F-18F1AF3BFF44}" dt="2026-07-01T13:15:21.141" v="766" actId="20577"/>
          <ac:spMkLst>
            <pc:docMk/>
            <pc:sldMk cId="2237863937" sldId="1802"/>
            <ac:spMk id="6" creationId="{69D7DB64-89CB-4637-6ADF-B57FC1A91195}"/>
          </ac:spMkLst>
        </pc:spChg>
        <pc:spChg chg="add mod">
          <ac:chgData name="Raimonda Mackevičiūtė" userId="S::raimonda.mackeviciute@socmin.lt::be88107b-4694-4465-a711-5e0062e86380" providerId="AD" clId="Web-{7F514372-60EE-B7D6-934F-18F1AF3BFF44}" dt="2026-07-01T13:07:19.574" v="655" actId="1076"/>
          <ac:spMkLst>
            <pc:docMk/>
            <pc:sldMk cId="2237863937" sldId="1802"/>
            <ac:spMk id="10" creationId="{558C364E-5A84-93C4-A42D-1EF82832CB93}"/>
          </ac:spMkLst>
        </pc:spChg>
        <pc:picChg chg="add mod">
          <ac:chgData name="Raimonda Mackevičiūtė" userId="S::raimonda.mackeviciute@socmin.lt::be88107b-4694-4465-a711-5e0062e86380" providerId="AD" clId="Web-{7F514372-60EE-B7D6-934F-18F1AF3BFF44}" dt="2026-07-01T13:07:25.761" v="656" actId="1076"/>
          <ac:picMkLst>
            <pc:docMk/>
            <pc:sldMk cId="2237863937" sldId="1802"/>
            <ac:picMk id="12" creationId="{8892357E-E421-E2D1-BB5B-A90D5C74AAFC}"/>
          </ac:picMkLst>
        </pc:picChg>
      </pc:sldChg>
    </pc:docChg>
  </pc:docChgLst>
  <pc:docChgLst>
    <pc:chgData name="Raimonda Mackevičiūtė" userId="S::raimonda.mackeviciute@socmin.lt::be88107b-4694-4465-a711-5e0062e86380" providerId="AD" clId="Web-{07A8CC17-9B46-B7EC-AFA9-6D0F2D8648C0}"/>
    <pc:docChg chg="delSld modSld">
      <pc:chgData name="Raimonda Mackevičiūtė" userId="S::raimonda.mackeviciute@socmin.lt::be88107b-4694-4465-a711-5e0062e86380" providerId="AD" clId="Web-{07A8CC17-9B46-B7EC-AFA9-6D0F2D8648C0}" dt="2026-07-02T10:48:17.114" v="512"/>
      <pc:docMkLst>
        <pc:docMk/>
      </pc:docMkLst>
      <pc:sldChg chg="modSp">
        <pc:chgData name="Raimonda Mackevičiūtė" userId="S::raimonda.mackeviciute@socmin.lt::be88107b-4694-4465-a711-5e0062e86380" providerId="AD" clId="Web-{07A8CC17-9B46-B7EC-AFA9-6D0F2D8648C0}" dt="2026-07-02T09:06:39.105" v="343" actId="20577"/>
        <pc:sldMkLst>
          <pc:docMk/>
          <pc:sldMk cId="2901293237" sldId="1790"/>
        </pc:sldMkLst>
        <pc:graphicFrameChg chg="modGraphic">
          <ac:chgData name="Raimonda Mackevičiūtė" userId="S::raimonda.mackeviciute@socmin.lt::be88107b-4694-4465-a711-5e0062e86380" providerId="AD" clId="Web-{07A8CC17-9B46-B7EC-AFA9-6D0F2D8648C0}" dt="2026-07-02T09:06:39.105" v="343" actId="20577"/>
          <ac:graphicFrameMkLst>
            <pc:docMk/>
            <pc:sldMk cId="2901293237" sldId="1790"/>
            <ac:graphicFrameMk id="9" creationId="{5F2078FB-31EF-DB6D-5572-23BCB6582638}"/>
          </ac:graphicFrameMkLst>
        </pc:graphicFrameChg>
      </pc:sldChg>
      <pc:sldChg chg="modSp">
        <pc:chgData name="Raimonda Mackevičiūtė" userId="S::raimonda.mackeviciute@socmin.lt::be88107b-4694-4465-a711-5e0062e86380" providerId="AD" clId="Web-{07A8CC17-9B46-B7EC-AFA9-6D0F2D8648C0}" dt="2026-07-02T09:28:27.073" v="497" actId="20577"/>
        <pc:sldMkLst>
          <pc:docMk/>
          <pc:sldMk cId="3645924006" sldId="1792"/>
        </pc:sldMkLst>
        <pc:spChg chg="mod">
          <ac:chgData name="Raimonda Mackevičiūtė" userId="S::raimonda.mackeviciute@socmin.lt::be88107b-4694-4465-a711-5e0062e86380" providerId="AD" clId="Web-{07A8CC17-9B46-B7EC-AFA9-6D0F2D8648C0}" dt="2026-07-02T09:28:27.073" v="497" actId="20577"/>
          <ac:spMkLst>
            <pc:docMk/>
            <pc:sldMk cId="3645924006" sldId="1792"/>
            <ac:spMk id="4" creationId="{CA7CA1C7-48AC-4A70-95E4-D4C7D7B2DAE9}"/>
          </ac:spMkLst>
        </pc:spChg>
      </pc:sldChg>
      <pc:sldChg chg="addSp delSp modSp">
        <pc:chgData name="Raimonda Mackevičiūtė" userId="S::raimonda.mackeviciute@socmin.lt::be88107b-4694-4465-a711-5e0062e86380" providerId="AD" clId="Web-{07A8CC17-9B46-B7EC-AFA9-6D0F2D8648C0}" dt="2026-07-02T08:59:05.496" v="327" actId="14100"/>
        <pc:sldMkLst>
          <pc:docMk/>
          <pc:sldMk cId="3468175210" sldId="1796"/>
        </pc:sldMkLst>
        <pc:spChg chg="mod">
          <ac:chgData name="Raimonda Mackevičiūtė" userId="S::raimonda.mackeviciute@socmin.lt::be88107b-4694-4465-a711-5e0062e86380" providerId="AD" clId="Web-{07A8CC17-9B46-B7EC-AFA9-6D0F2D8648C0}" dt="2026-07-02T08:58:47.230" v="323" actId="20577"/>
          <ac:spMkLst>
            <pc:docMk/>
            <pc:sldMk cId="3468175210" sldId="1796"/>
            <ac:spMk id="2" creationId="{9BFBDB92-0ABE-B8F8-8D92-213A82B1D4FC}"/>
          </ac:spMkLst>
        </pc:spChg>
        <pc:spChg chg="mod">
          <ac:chgData name="Raimonda Mackevičiūtė" userId="S::raimonda.mackeviciute@socmin.lt::be88107b-4694-4465-a711-5e0062e86380" providerId="AD" clId="Web-{07A8CC17-9B46-B7EC-AFA9-6D0F2D8648C0}" dt="2026-07-02T08:43:04.762" v="281" actId="1076"/>
          <ac:spMkLst>
            <pc:docMk/>
            <pc:sldMk cId="3468175210" sldId="1796"/>
            <ac:spMk id="3" creationId="{9D2D8A68-1A01-9059-10D4-235D014DF9A3}"/>
          </ac:spMkLst>
        </pc:spChg>
        <pc:spChg chg="mod">
          <ac:chgData name="Raimonda Mackevičiūtė" userId="S::raimonda.mackeviciute@socmin.lt::be88107b-4694-4465-a711-5e0062e86380" providerId="AD" clId="Web-{07A8CC17-9B46-B7EC-AFA9-6D0F2D8648C0}" dt="2026-07-02T08:58:58.605" v="325" actId="20577"/>
          <ac:spMkLst>
            <pc:docMk/>
            <pc:sldMk cId="3468175210" sldId="1796"/>
            <ac:spMk id="4" creationId="{9555A369-8B5C-921F-C9ED-70A190A1C73B}"/>
          </ac:spMkLst>
        </pc:spChg>
        <pc:spChg chg="mod">
          <ac:chgData name="Raimonda Mackevičiūtė" userId="S::raimonda.mackeviciute@socmin.lt::be88107b-4694-4465-a711-5e0062e86380" providerId="AD" clId="Web-{07A8CC17-9B46-B7EC-AFA9-6D0F2D8648C0}" dt="2026-07-02T08:27:22.997" v="199" actId="1076"/>
          <ac:spMkLst>
            <pc:docMk/>
            <pc:sldMk cId="3468175210" sldId="1796"/>
            <ac:spMk id="10" creationId="{61266A91-8AA0-3FB4-488B-A0134EA6782D}"/>
          </ac:spMkLst>
        </pc:spChg>
        <pc:spChg chg="add mod">
          <ac:chgData name="Raimonda Mackevičiūtė" userId="S::raimonda.mackeviciute@socmin.lt::be88107b-4694-4465-a711-5e0062e86380" providerId="AD" clId="Web-{07A8CC17-9B46-B7EC-AFA9-6D0F2D8648C0}" dt="2026-07-02T08:59:05.496" v="327" actId="14100"/>
          <ac:spMkLst>
            <pc:docMk/>
            <pc:sldMk cId="3468175210" sldId="1796"/>
            <ac:spMk id="12" creationId="{E49720BE-6C1F-4748-35F9-65432F2030FB}"/>
          </ac:spMkLst>
        </pc:spChg>
        <pc:picChg chg="mod">
          <ac:chgData name="Raimonda Mackevičiūtė" userId="S::raimonda.mackeviciute@socmin.lt::be88107b-4694-4465-a711-5e0062e86380" providerId="AD" clId="Web-{07A8CC17-9B46-B7EC-AFA9-6D0F2D8648C0}" dt="2026-07-02T08:27:23.013" v="200" actId="1076"/>
          <ac:picMkLst>
            <pc:docMk/>
            <pc:sldMk cId="3468175210" sldId="1796"/>
            <ac:picMk id="8" creationId="{FAF8D6E6-3F4A-5E2E-2C5D-090AC70E251E}"/>
          </ac:picMkLst>
        </pc:picChg>
      </pc:sldChg>
      <pc:sldChg chg="delSp modSp">
        <pc:chgData name="Raimonda Mackevičiūtė" userId="S::raimonda.mackeviciute@socmin.lt::be88107b-4694-4465-a711-5e0062e86380" providerId="AD" clId="Web-{07A8CC17-9B46-B7EC-AFA9-6D0F2D8648C0}" dt="2026-07-02T10:48:17.114" v="512"/>
        <pc:sldMkLst>
          <pc:docMk/>
          <pc:sldMk cId="591682043" sldId="1797"/>
        </pc:sldMkLst>
        <pc:spChg chg="mod">
          <ac:chgData name="Raimonda Mackevičiūtė" userId="S::raimonda.mackeviciute@socmin.lt::be88107b-4694-4465-a711-5e0062e86380" providerId="AD" clId="Web-{07A8CC17-9B46-B7EC-AFA9-6D0F2D8648C0}" dt="2026-07-02T09:54:05.350" v="498" actId="20577"/>
          <ac:spMkLst>
            <pc:docMk/>
            <pc:sldMk cId="591682043" sldId="1797"/>
            <ac:spMk id="2" creationId="{B8F402CA-5BE2-173A-B26E-ECA3D7EBE590}"/>
          </ac:spMkLst>
        </pc:spChg>
        <pc:spChg chg="mod">
          <ac:chgData name="Raimonda Mackevičiūtė" userId="S::raimonda.mackeviciute@socmin.lt::be88107b-4694-4465-a711-5e0062e86380" providerId="AD" clId="Web-{07A8CC17-9B46-B7EC-AFA9-6D0F2D8648C0}" dt="2026-07-02T08:51:05.559" v="306" actId="20577"/>
          <ac:spMkLst>
            <pc:docMk/>
            <pc:sldMk cId="591682043" sldId="1797"/>
            <ac:spMk id="3" creationId="{EB263C57-B09F-13E2-32A6-31C7526F6DA5}"/>
          </ac:spMkLst>
        </pc:spChg>
        <pc:spChg chg="mod">
          <ac:chgData name="Raimonda Mackevičiūtė" userId="S::raimonda.mackeviciute@socmin.lt::be88107b-4694-4465-a711-5e0062e86380" providerId="AD" clId="Web-{07A8CC17-9B46-B7EC-AFA9-6D0F2D8648C0}" dt="2026-07-02T08:55:08.527" v="314" actId="20577"/>
          <ac:spMkLst>
            <pc:docMk/>
            <pc:sldMk cId="591682043" sldId="1797"/>
            <ac:spMk id="4" creationId="{2741A139-F164-E5D0-40BC-57C2ACF636B6}"/>
          </ac:spMkLst>
        </pc:spChg>
        <pc:picChg chg="mod">
          <ac:chgData name="Raimonda Mackevičiūtė" userId="S::raimonda.mackeviciute@socmin.lt::be88107b-4694-4465-a711-5e0062e86380" providerId="AD" clId="Web-{07A8CC17-9B46-B7EC-AFA9-6D0F2D8648C0}" dt="2026-07-02T08:49:39.887" v="300" actId="1076"/>
          <ac:picMkLst>
            <pc:docMk/>
            <pc:sldMk cId="591682043" sldId="1797"/>
            <ac:picMk id="8" creationId="{D9D44902-6FB3-8CD8-A7EA-16F841043335}"/>
          </ac:picMkLst>
        </pc:picChg>
        <pc:picChg chg="mod">
          <ac:chgData name="Raimonda Mackevičiūtė" userId="S::raimonda.mackeviciute@socmin.lt::be88107b-4694-4465-a711-5e0062e86380" providerId="AD" clId="Web-{07A8CC17-9B46-B7EC-AFA9-6D0F2D8648C0}" dt="2026-07-02T08:49:39.902" v="301" actId="1076"/>
          <ac:picMkLst>
            <pc:docMk/>
            <pc:sldMk cId="591682043" sldId="1797"/>
            <ac:picMk id="10" creationId="{068C7D69-79EC-AF4A-E5ED-3B3ABEABB7FA}"/>
          </ac:picMkLst>
        </pc:picChg>
        <pc:picChg chg="mod">
          <ac:chgData name="Raimonda Mackevičiūtė" userId="S::raimonda.mackeviciute@socmin.lt::be88107b-4694-4465-a711-5e0062e86380" providerId="AD" clId="Web-{07A8CC17-9B46-B7EC-AFA9-6D0F2D8648C0}" dt="2026-07-02T08:49:39.918" v="302" actId="1076"/>
          <ac:picMkLst>
            <pc:docMk/>
            <pc:sldMk cId="591682043" sldId="1797"/>
            <ac:picMk id="11" creationId="{5F012B49-7619-2F82-BFF7-25D0452F9A68}"/>
          </ac:picMkLst>
        </pc:picChg>
      </pc:sldChg>
      <pc:sldChg chg="delSp modSp">
        <pc:chgData name="Raimonda Mackevičiūtė" userId="S::raimonda.mackeviciute@socmin.lt::be88107b-4694-4465-a711-5e0062e86380" providerId="AD" clId="Web-{07A8CC17-9B46-B7EC-AFA9-6D0F2D8648C0}" dt="2026-07-02T10:48:08.301" v="510"/>
        <pc:sldMkLst>
          <pc:docMk/>
          <pc:sldMk cId="1113640895" sldId="1798"/>
        </pc:sldMkLst>
        <pc:spChg chg="mod">
          <ac:chgData name="Raimonda Mackevičiūtė" userId="S::raimonda.mackeviciute@socmin.lt::be88107b-4694-4465-a711-5e0062e86380" providerId="AD" clId="Web-{07A8CC17-9B46-B7EC-AFA9-6D0F2D8648C0}" dt="2026-07-02T09:54:13.709" v="500" actId="20577"/>
          <ac:spMkLst>
            <pc:docMk/>
            <pc:sldMk cId="1113640895" sldId="1798"/>
            <ac:spMk id="2" creationId="{62DD372A-6FC7-8428-35DA-C009C581B1AC}"/>
          </ac:spMkLst>
        </pc:spChg>
        <pc:spChg chg="mod">
          <ac:chgData name="Raimonda Mackevičiūtė" userId="S::raimonda.mackeviciute@socmin.lt::be88107b-4694-4465-a711-5e0062e86380" providerId="AD" clId="Web-{07A8CC17-9B46-B7EC-AFA9-6D0F2D8648C0}" dt="2026-07-02T08:55:49.668" v="318" actId="20577"/>
          <ac:spMkLst>
            <pc:docMk/>
            <pc:sldMk cId="1113640895" sldId="1798"/>
            <ac:spMk id="3" creationId="{53772D46-8D24-8650-F1B3-219D8E5D0F3C}"/>
          </ac:spMkLst>
        </pc:spChg>
        <pc:spChg chg="mod">
          <ac:chgData name="Raimonda Mackevičiūtė" userId="S::raimonda.mackeviciute@socmin.lt::be88107b-4694-4465-a711-5e0062e86380" providerId="AD" clId="Web-{07A8CC17-9B46-B7EC-AFA9-6D0F2D8648C0}" dt="2026-07-02T09:04:58.246" v="331" actId="20577"/>
          <ac:spMkLst>
            <pc:docMk/>
            <pc:sldMk cId="1113640895" sldId="1798"/>
            <ac:spMk id="4" creationId="{4F537BD6-3B0D-B9EC-0B4C-DB2924EA3369}"/>
          </ac:spMkLst>
        </pc:spChg>
        <pc:picChg chg="mod">
          <ac:chgData name="Raimonda Mackevičiūtė" userId="S::raimonda.mackeviciute@socmin.lt::be88107b-4694-4465-a711-5e0062e86380" providerId="AD" clId="Web-{07A8CC17-9B46-B7EC-AFA9-6D0F2D8648C0}" dt="2026-07-02T08:56:09.231" v="321" actId="1076"/>
          <ac:picMkLst>
            <pc:docMk/>
            <pc:sldMk cId="1113640895" sldId="1798"/>
            <ac:picMk id="6" creationId="{5514218C-2CED-F50C-F856-1A4AC6D987F5}"/>
          </ac:picMkLst>
        </pc:picChg>
        <pc:picChg chg="mod">
          <ac:chgData name="Raimonda Mackevičiūtė" userId="S::raimonda.mackeviciute@socmin.lt::be88107b-4694-4465-a711-5e0062e86380" providerId="AD" clId="Web-{07A8CC17-9B46-B7EC-AFA9-6D0F2D8648C0}" dt="2026-07-02T09:05:03.184" v="332" actId="1076"/>
          <ac:picMkLst>
            <pc:docMk/>
            <pc:sldMk cId="1113640895" sldId="1798"/>
            <ac:picMk id="7" creationId="{9DE5BCBC-311E-BAEA-1C12-603DC6F02683}"/>
          </ac:picMkLst>
        </pc:picChg>
      </pc:sldChg>
      <pc:sldChg chg="modSp">
        <pc:chgData name="Raimonda Mackevičiūtė" userId="S::raimonda.mackeviciute@socmin.lt::be88107b-4694-4465-a711-5e0062e86380" providerId="AD" clId="Web-{07A8CC17-9B46-B7EC-AFA9-6D0F2D8648C0}" dt="2026-07-02T10:06:02.599" v="504" actId="20577"/>
        <pc:sldMkLst>
          <pc:docMk/>
          <pc:sldMk cId="2330967693" sldId="1799"/>
        </pc:sldMkLst>
        <pc:spChg chg="mod">
          <ac:chgData name="Raimonda Mackevičiūtė" userId="S::raimonda.mackeviciute@socmin.lt::be88107b-4694-4465-a711-5e0062e86380" providerId="AD" clId="Web-{07A8CC17-9B46-B7EC-AFA9-6D0F2D8648C0}" dt="2026-07-02T09:54:24.397" v="502" actId="20577"/>
          <ac:spMkLst>
            <pc:docMk/>
            <pc:sldMk cId="2330967693" sldId="1799"/>
            <ac:spMk id="2" creationId="{0F63052C-7A1F-F473-6DB4-F5ACDDBB729C}"/>
          </ac:spMkLst>
        </pc:spChg>
        <pc:spChg chg="mod">
          <ac:chgData name="Raimonda Mackevičiūtė" userId="S::raimonda.mackeviciute@socmin.lt::be88107b-4694-4465-a711-5e0062e86380" providerId="AD" clId="Web-{07A8CC17-9B46-B7EC-AFA9-6D0F2D8648C0}" dt="2026-07-02T10:05:57.927" v="503" actId="20577"/>
          <ac:spMkLst>
            <pc:docMk/>
            <pc:sldMk cId="2330967693" sldId="1799"/>
            <ac:spMk id="3" creationId="{4190C4F9-1F64-8940-ACF7-63B9A129665A}"/>
          </ac:spMkLst>
        </pc:spChg>
        <pc:spChg chg="mod">
          <ac:chgData name="Raimonda Mackevičiūtė" userId="S::raimonda.mackeviciute@socmin.lt::be88107b-4694-4465-a711-5e0062e86380" providerId="AD" clId="Web-{07A8CC17-9B46-B7EC-AFA9-6D0F2D8648C0}" dt="2026-07-02T10:06:02.599" v="504" actId="20577"/>
          <ac:spMkLst>
            <pc:docMk/>
            <pc:sldMk cId="2330967693" sldId="1799"/>
            <ac:spMk id="4" creationId="{8B96E726-B2E0-C833-B14A-99816E9BDE0F}"/>
          </ac:spMkLst>
        </pc:spChg>
        <pc:picChg chg="mod">
          <ac:chgData name="Raimonda Mackevičiūtė" userId="S::raimonda.mackeviciute@socmin.lt::be88107b-4694-4465-a711-5e0062e86380" providerId="AD" clId="Web-{07A8CC17-9B46-B7EC-AFA9-6D0F2D8648C0}" dt="2026-07-02T09:27:56.917" v="496" actId="1076"/>
          <ac:picMkLst>
            <pc:docMk/>
            <pc:sldMk cId="2330967693" sldId="1799"/>
            <ac:picMk id="7" creationId="{330C6723-215A-8227-FEDD-393A27520796}"/>
          </ac:picMkLst>
        </pc:picChg>
      </pc:sldChg>
      <pc:sldChg chg="modSp">
        <pc:chgData name="Raimonda Mackevičiūtė" userId="S::raimonda.mackeviciute@socmin.lt::be88107b-4694-4465-a711-5e0062e86380" providerId="AD" clId="Web-{07A8CC17-9B46-B7EC-AFA9-6D0F2D8648C0}" dt="2026-07-02T10:12:29.661" v="508" actId="1076"/>
        <pc:sldMkLst>
          <pc:docMk/>
          <pc:sldMk cId="2309331422" sldId="1801"/>
        </pc:sldMkLst>
        <pc:spChg chg="mod">
          <ac:chgData name="Raimonda Mackevičiūtė" userId="S::raimonda.mackeviciute@socmin.lt::be88107b-4694-4465-a711-5e0062e86380" providerId="AD" clId="Web-{07A8CC17-9B46-B7EC-AFA9-6D0F2D8648C0}" dt="2026-07-02T10:12:29.661" v="508" actId="1076"/>
          <ac:spMkLst>
            <pc:docMk/>
            <pc:sldMk cId="2309331422" sldId="1801"/>
            <ac:spMk id="3" creationId="{ACBC7B48-9B48-7D89-6975-23B40B2355D0}"/>
          </ac:spMkLst>
        </pc:spChg>
      </pc:sldChg>
    </pc:docChg>
  </pc:docChgLst>
  <pc:docChgLst>
    <pc:chgData name="Emilija Puidokaitė" userId="S::emilija.puidokaite@socmin.lt::c34ddd4c-df6d-4bec-9017-5c0b777ca67d" providerId="AD" clId="Web-{7E50FF65-1C74-F26B-5C10-9BB805FB7D24}"/>
    <pc:docChg chg="modSld">
      <pc:chgData name="Emilija Puidokaitė" userId="S::emilija.puidokaite@socmin.lt::c34ddd4c-df6d-4bec-9017-5c0b777ca67d" providerId="AD" clId="Web-{7E50FF65-1C74-F26B-5C10-9BB805FB7D24}" dt="2026-07-07T08:58:36.525" v="3" actId="1076"/>
      <pc:docMkLst>
        <pc:docMk/>
      </pc:docMkLst>
      <pc:sldChg chg="modSp">
        <pc:chgData name="Emilija Puidokaitė" userId="S::emilija.puidokaite@socmin.lt::c34ddd4c-df6d-4bec-9017-5c0b777ca67d" providerId="AD" clId="Web-{7E50FF65-1C74-F26B-5C10-9BB805FB7D24}" dt="2026-07-07T07:53:21.123" v="1" actId="1076"/>
        <pc:sldMkLst>
          <pc:docMk/>
          <pc:sldMk cId="661508374" sldId="1795"/>
        </pc:sldMkLst>
        <pc:spChg chg="mod">
          <ac:chgData name="Emilija Puidokaitė" userId="S::emilija.puidokaite@socmin.lt::c34ddd4c-df6d-4bec-9017-5c0b777ca67d" providerId="AD" clId="Web-{7E50FF65-1C74-F26B-5C10-9BB805FB7D24}" dt="2026-07-07T07:53:21.123" v="1" actId="1076"/>
          <ac:spMkLst>
            <pc:docMk/>
            <pc:sldMk cId="661508374" sldId="1795"/>
            <ac:spMk id="6" creationId="{B697FD31-180B-C1E4-F5F5-2E58AC55482C}"/>
          </ac:spMkLst>
        </pc:spChg>
      </pc:sldChg>
      <pc:sldChg chg="modSp">
        <pc:chgData name="Emilija Puidokaitė" userId="S::emilija.puidokaite@socmin.lt::c34ddd4c-df6d-4bec-9017-5c0b777ca67d" providerId="AD" clId="Web-{7E50FF65-1C74-F26B-5C10-9BB805FB7D24}" dt="2026-07-07T08:58:36.525" v="3" actId="1076"/>
        <pc:sldMkLst>
          <pc:docMk/>
          <pc:sldMk cId="2237863937" sldId="1802"/>
        </pc:sldMkLst>
        <pc:spChg chg="mod">
          <ac:chgData name="Emilija Puidokaitė" userId="S::emilija.puidokaite@socmin.lt::c34ddd4c-df6d-4bec-9017-5c0b777ca67d" providerId="AD" clId="Web-{7E50FF65-1C74-F26B-5C10-9BB805FB7D24}" dt="2026-07-07T08:58:36.525" v="3" actId="1076"/>
          <ac:spMkLst>
            <pc:docMk/>
            <pc:sldMk cId="2237863937" sldId="1802"/>
            <ac:spMk id="6" creationId="{69D7DB64-89CB-4637-6ADF-B57FC1A91195}"/>
          </ac:spMkLst>
        </pc:spChg>
      </pc:sldChg>
    </pc:docChg>
  </pc:docChgLst>
  <pc:docChgLst>
    <pc:chgData name="Emilija Puidokaitė" userId="S::emilija.puidokaite@socmin.lt::c34ddd4c-df6d-4bec-9017-5c0b777ca67d" providerId="AD" clId="Web-{A5E98F7A-00CE-4EF0-1E2F-B7A20F0CDAAB}"/>
    <pc:docChg chg="modSld">
      <pc:chgData name="Emilija Puidokaitė" userId="S::emilija.puidokaite@socmin.lt::c34ddd4c-df6d-4bec-9017-5c0b777ca67d" providerId="AD" clId="Web-{A5E98F7A-00CE-4EF0-1E2F-B7A20F0CDAAB}" dt="2026-07-02T08:24:20.316" v="3" actId="20577"/>
      <pc:docMkLst>
        <pc:docMk/>
      </pc:docMkLst>
      <pc:sldChg chg="modSp">
        <pc:chgData name="Emilija Puidokaitė" userId="S::emilija.puidokaite@socmin.lt::c34ddd4c-df6d-4bec-9017-5c0b777ca67d" providerId="AD" clId="Web-{A5E98F7A-00CE-4EF0-1E2F-B7A20F0CDAAB}" dt="2026-07-02T08:24:20.316" v="3" actId="20577"/>
        <pc:sldMkLst>
          <pc:docMk/>
          <pc:sldMk cId="3645924006" sldId="1792"/>
        </pc:sldMkLst>
        <pc:spChg chg="mod">
          <ac:chgData name="Emilija Puidokaitė" userId="S::emilija.puidokaite@socmin.lt::c34ddd4c-df6d-4bec-9017-5c0b777ca67d" providerId="AD" clId="Web-{A5E98F7A-00CE-4EF0-1E2F-B7A20F0CDAAB}" dt="2026-07-02T08:24:20.316" v="3" actId="20577"/>
          <ac:spMkLst>
            <pc:docMk/>
            <pc:sldMk cId="3645924006" sldId="1792"/>
            <ac:spMk id="4" creationId="{CA7CA1C7-48AC-4A70-95E4-D4C7D7B2DAE9}"/>
          </ac:spMkLst>
        </pc:spChg>
      </pc:sldChg>
    </pc:docChg>
  </pc:docChgLst>
  <pc:docChgLst>
    <pc:chgData name="Emilija Puidokaitė" userId="c34ddd4c-df6d-4bec-9017-5c0b777ca67d" providerId="ADAL" clId="{A7FD10A5-6966-46F0-8FA6-157BB6EE9A4A}"/>
    <pc:docChg chg="undo redo custSel addSld delSld modSld sldOrd">
      <pc:chgData name="Emilija Puidokaitė" userId="c34ddd4c-df6d-4bec-9017-5c0b777ca67d" providerId="ADAL" clId="{A7FD10A5-6966-46F0-8FA6-157BB6EE9A4A}" dt="2026-07-01T07:30:49.087" v="11272" actId="1076"/>
      <pc:docMkLst>
        <pc:docMk/>
      </pc:docMkLst>
      <pc:sldChg chg="addSp modSp mod">
        <pc:chgData name="Emilija Puidokaitė" userId="c34ddd4c-df6d-4bec-9017-5c0b777ca67d" providerId="ADAL" clId="{A7FD10A5-6966-46F0-8FA6-157BB6EE9A4A}" dt="2026-07-01T07:24:11.846" v="11140" actId="1076"/>
        <pc:sldMkLst>
          <pc:docMk/>
          <pc:sldMk cId="2096263190" sldId="1191"/>
        </pc:sldMkLst>
        <pc:spChg chg="add mod">
          <ac:chgData name="Emilija Puidokaitė" userId="c34ddd4c-df6d-4bec-9017-5c0b777ca67d" providerId="ADAL" clId="{A7FD10A5-6966-46F0-8FA6-157BB6EE9A4A}" dt="2026-07-01T07:24:11.846" v="11140" actId="1076"/>
          <ac:spMkLst>
            <pc:docMk/>
            <pc:sldMk cId="2096263190" sldId="1191"/>
            <ac:spMk id="4" creationId="{F5F262A9-77D1-D9BD-AD3D-CB2493DD6DC7}"/>
          </ac:spMkLst>
        </pc:spChg>
        <pc:spChg chg="mod">
          <ac:chgData name="Emilija Puidokaitė" userId="c34ddd4c-df6d-4bec-9017-5c0b777ca67d" providerId="ADAL" clId="{A7FD10A5-6966-46F0-8FA6-157BB6EE9A4A}" dt="2026-06-26T08:45:32.136" v="6275" actId="1076"/>
          <ac:spMkLst>
            <pc:docMk/>
            <pc:sldMk cId="2096263190" sldId="1191"/>
            <ac:spMk id="7" creationId="{EAFBFEC3-84C1-4727-BA51-4FFF7865DA57}"/>
          </ac:spMkLst>
        </pc:spChg>
      </pc:sldChg>
      <pc:sldChg chg="addSp delSp modSp mod">
        <pc:chgData name="Emilija Puidokaitė" userId="c34ddd4c-df6d-4bec-9017-5c0b777ca67d" providerId="ADAL" clId="{A7FD10A5-6966-46F0-8FA6-157BB6EE9A4A}" dt="2026-06-30T08:22:07.982" v="9386" actId="20577"/>
        <pc:sldMkLst>
          <pc:docMk/>
          <pc:sldMk cId="1321327857" sldId="1192"/>
        </pc:sldMkLst>
        <pc:spChg chg="add del mod">
          <ac:chgData name="Emilija Puidokaitė" userId="c34ddd4c-df6d-4bec-9017-5c0b777ca67d" providerId="ADAL" clId="{A7FD10A5-6966-46F0-8FA6-157BB6EE9A4A}" dt="2026-06-22T12:32:38.858" v="4858" actId="1076"/>
          <ac:spMkLst>
            <pc:docMk/>
            <pc:sldMk cId="1321327857" sldId="1192"/>
            <ac:spMk id="2" creationId="{16D36C89-9AE5-4594-A212-A3008CC9B7EE}"/>
          </ac:spMkLst>
        </pc:spChg>
        <pc:spChg chg="add del mod">
          <ac:chgData name="Emilija Puidokaitė" userId="c34ddd4c-df6d-4bec-9017-5c0b777ca67d" providerId="ADAL" clId="{A7FD10A5-6966-46F0-8FA6-157BB6EE9A4A}" dt="2026-06-30T08:22:07.982" v="9386" actId="20577"/>
          <ac:spMkLst>
            <pc:docMk/>
            <pc:sldMk cId="1321327857" sldId="1192"/>
            <ac:spMk id="3" creationId="{A86368B3-4ABE-2C7D-DE5F-D454721A0CD1}"/>
          </ac:spMkLst>
        </pc:spChg>
        <pc:picChg chg="mod">
          <ac:chgData name="Emilija Puidokaitė" userId="c34ddd4c-df6d-4bec-9017-5c0b777ca67d" providerId="ADAL" clId="{A7FD10A5-6966-46F0-8FA6-157BB6EE9A4A}" dt="2026-06-17T07:27:01.577" v="3879" actId="1076"/>
          <ac:picMkLst>
            <pc:docMk/>
            <pc:sldMk cId="1321327857" sldId="1192"/>
            <ac:picMk id="4" creationId="{F7F4805D-E9F9-4CE3-AFE7-D9BB7BD80AE2}"/>
          </ac:picMkLst>
        </pc:picChg>
        <pc:picChg chg="mod">
          <ac:chgData name="Emilija Puidokaitė" userId="c34ddd4c-df6d-4bec-9017-5c0b777ca67d" providerId="ADAL" clId="{A7FD10A5-6966-46F0-8FA6-157BB6EE9A4A}" dt="2026-06-22T06:41:23.470" v="4599" actId="1076"/>
          <ac:picMkLst>
            <pc:docMk/>
            <pc:sldMk cId="1321327857" sldId="1192"/>
            <ac:picMk id="6" creationId="{302ED5E2-AAAB-425F-A5A2-39E2CBEEC0D7}"/>
          </ac:picMkLst>
        </pc:picChg>
      </pc:sldChg>
      <pc:sldChg chg="addSp delSp modSp add mod ord modClrScheme chgLayout">
        <pc:chgData name="Emilija Puidokaitė" userId="c34ddd4c-df6d-4bec-9017-5c0b777ca67d" providerId="ADAL" clId="{A7FD10A5-6966-46F0-8FA6-157BB6EE9A4A}" dt="2026-07-01T07:24:29.226" v="11141" actId="1076"/>
        <pc:sldMkLst>
          <pc:docMk/>
          <pc:sldMk cId="4253069116" sldId="1787"/>
        </pc:sldMkLst>
        <pc:spChg chg="add mod ord">
          <ac:chgData name="Emilija Puidokaitė" userId="c34ddd4c-df6d-4bec-9017-5c0b777ca67d" providerId="ADAL" clId="{A7FD10A5-6966-46F0-8FA6-157BB6EE9A4A}" dt="2026-06-26T07:40:28.718" v="5097" actId="20577"/>
          <ac:spMkLst>
            <pc:docMk/>
            <pc:sldMk cId="4253069116" sldId="1787"/>
            <ac:spMk id="2" creationId="{3E20D646-4621-9A9C-E7E8-C9014DD52D08}"/>
          </ac:spMkLst>
        </pc:spChg>
        <pc:spChg chg="mod">
          <ac:chgData name="Emilija Puidokaitė" userId="c34ddd4c-df6d-4bec-9017-5c0b777ca67d" providerId="ADAL" clId="{A7FD10A5-6966-46F0-8FA6-157BB6EE9A4A}" dt="2026-06-22T10:58:16.635" v="4678" actId="1076"/>
          <ac:spMkLst>
            <pc:docMk/>
            <pc:sldMk cId="4253069116" sldId="1787"/>
            <ac:spMk id="4" creationId="{DBA729AC-D3C6-A63E-1896-0BDE802E5615}"/>
          </ac:spMkLst>
        </pc:spChg>
        <pc:spChg chg="add mod ord">
          <ac:chgData name="Emilija Puidokaitė" userId="c34ddd4c-df6d-4bec-9017-5c0b777ca67d" providerId="ADAL" clId="{A7FD10A5-6966-46F0-8FA6-157BB6EE9A4A}" dt="2026-06-26T07:43:15.904" v="5123" actId="255"/>
          <ac:spMkLst>
            <pc:docMk/>
            <pc:sldMk cId="4253069116" sldId="1787"/>
            <ac:spMk id="5" creationId="{A5A47323-59D3-FE36-FDAC-5224B22F610C}"/>
          </ac:spMkLst>
        </pc:spChg>
        <pc:picChg chg="add mod">
          <ac:chgData name="Emilija Puidokaitė" userId="c34ddd4c-df6d-4bec-9017-5c0b777ca67d" providerId="ADAL" clId="{A7FD10A5-6966-46F0-8FA6-157BB6EE9A4A}" dt="2026-07-01T07:24:29.226" v="11141" actId="1076"/>
          <ac:picMkLst>
            <pc:docMk/>
            <pc:sldMk cId="4253069116" sldId="1787"/>
            <ac:picMk id="6" creationId="{C5F74F17-CC45-D792-16FE-5CC0C87E1443}"/>
          </ac:picMkLst>
        </pc:picChg>
      </pc:sldChg>
      <pc:sldChg chg="addSp delSp modSp add mod ord">
        <pc:chgData name="Emilija Puidokaitė" userId="c34ddd4c-df6d-4bec-9017-5c0b777ca67d" providerId="ADAL" clId="{A7FD10A5-6966-46F0-8FA6-157BB6EE9A4A}" dt="2026-07-01T07:23:28.492" v="11129" actId="123"/>
        <pc:sldMkLst>
          <pc:docMk/>
          <pc:sldMk cId="2901293237" sldId="1790"/>
        </pc:sldMkLst>
        <pc:spChg chg="add mod">
          <ac:chgData name="Emilija Puidokaitė" userId="c34ddd4c-df6d-4bec-9017-5c0b777ca67d" providerId="ADAL" clId="{A7FD10A5-6966-46F0-8FA6-157BB6EE9A4A}" dt="2026-07-01T07:23:28.492" v="11129" actId="123"/>
          <ac:spMkLst>
            <pc:docMk/>
            <pc:sldMk cId="2901293237" sldId="1790"/>
            <ac:spMk id="2" creationId="{AB4AAAA4-207B-C3D2-E2E5-EDB905066D82}"/>
          </ac:spMkLst>
        </pc:spChg>
        <pc:spChg chg="mod">
          <ac:chgData name="Emilija Puidokaitė" userId="c34ddd4c-df6d-4bec-9017-5c0b777ca67d" providerId="ADAL" clId="{A7FD10A5-6966-46F0-8FA6-157BB6EE9A4A}" dt="2026-06-18T07:27:33.623" v="4344" actId="1076"/>
          <ac:spMkLst>
            <pc:docMk/>
            <pc:sldMk cId="2901293237" sldId="1790"/>
            <ac:spMk id="7" creationId="{DF7C5D0C-19E3-73A0-8B66-12C766488C23}"/>
          </ac:spMkLst>
        </pc:spChg>
        <pc:spChg chg="add mod topLvl">
          <ac:chgData name="Emilija Puidokaitė" userId="c34ddd4c-df6d-4bec-9017-5c0b777ca67d" providerId="ADAL" clId="{A7FD10A5-6966-46F0-8FA6-157BB6EE9A4A}" dt="2026-06-18T07:27:59.918" v="4353" actId="122"/>
          <ac:spMkLst>
            <pc:docMk/>
            <pc:sldMk cId="2901293237" sldId="1790"/>
            <ac:spMk id="8" creationId="{479491E9-7F98-BAFE-7FE3-E9CCFF94579C}"/>
          </ac:spMkLst>
        </pc:spChg>
        <pc:spChg chg="mod">
          <ac:chgData name="Emilija Puidokaitė" userId="c34ddd4c-df6d-4bec-9017-5c0b777ca67d" providerId="ADAL" clId="{A7FD10A5-6966-46F0-8FA6-157BB6EE9A4A}" dt="2026-06-18T07:28:22.508" v="4366" actId="1076"/>
          <ac:spMkLst>
            <pc:docMk/>
            <pc:sldMk cId="2901293237" sldId="1790"/>
            <ac:spMk id="11" creationId="{3D71A700-2D4A-7014-6DB6-A47403A0F644}"/>
          </ac:spMkLst>
        </pc:spChg>
        <pc:spChg chg="mod">
          <ac:chgData name="Emilija Puidokaitė" userId="c34ddd4c-df6d-4bec-9017-5c0b777ca67d" providerId="ADAL" clId="{A7FD10A5-6966-46F0-8FA6-157BB6EE9A4A}" dt="2026-06-18T07:27:47.515" v="4349" actId="14100"/>
          <ac:spMkLst>
            <pc:docMk/>
            <pc:sldMk cId="2901293237" sldId="1790"/>
            <ac:spMk id="14" creationId="{160C86ED-62CA-BC6C-D72B-1037499436FA}"/>
          </ac:spMkLst>
        </pc:spChg>
        <pc:graphicFrameChg chg="mod modGraphic">
          <ac:chgData name="Emilija Puidokaitė" userId="c34ddd4c-df6d-4bec-9017-5c0b777ca67d" providerId="ADAL" clId="{A7FD10A5-6966-46F0-8FA6-157BB6EE9A4A}" dt="2026-06-30T07:51:38.982" v="9080" actId="207"/>
          <ac:graphicFrameMkLst>
            <pc:docMk/>
            <pc:sldMk cId="2901293237" sldId="1790"/>
            <ac:graphicFrameMk id="9" creationId="{5F2078FB-31EF-DB6D-5572-23BCB6582638}"/>
          </ac:graphicFrameMkLst>
        </pc:graphicFrameChg>
        <pc:picChg chg="add mod">
          <ac:chgData name="Emilija Puidokaitė" userId="c34ddd4c-df6d-4bec-9017-5c0b777ca67d" providerId="ADAL" clId="{A7FD10A5-6966-46F0-8FA6-157BB6EE9A4A}" dt="2026-07-01T07:23:20.424" v="11127"/>
          <ac:picMkLst>
            <pc:docMk/>
            <pc:sldMk cId="2901293237" sldId="1790"/>
            <ac:picMk id="3" creationId="{F5B49651-F540-D7B4-2675-3AB0AD1B17CB}"/>
          </ac:picMkLst>
        </pc:picChg>
      </pc:sldChg>
      <pc:sldChg chg="modSp add mod ord">
        <pc:chgData name="Emilija Puidokaitė" userId="c34ddd4c-df6d-4bec-9017-5c0b777ca67d" providerId="ADAL" clId="{A7FD10A5-6966-46F0-8FA6-157BB6EE9A4A}" dt="2026-06-30T08:07:28.999" v="9214" actId="20577"/>
        <pc:sldMkLst>
          <pc:docMk/>
          <pc:sldMk cId="3645924006" sldId="1792"/>
        </pc:sldMkLst>
        <pc:spChg chg="mod">
          <ac:chgData name="Emilija Puidokaitė" userId="c34ddd4c-df6d-4bec-9017-5c0b777ca67d" providerId="ADAL" clId="{A7FD10A5-6966-46F0-8FA6-157BB6EE9A4A}" dt="2026-06-26T08:03:22.438" v="5151" actId="20577"/>
          <ac:spMkLst>
            <pc:docMk/>
            <pc:sldMk cId="3645924006" sldId="1792"/>
            <ac:spMk id="2" creationId="{DF99FBF4-5409-ED61-1DF2-DF3DE8625A52}"/>
          </ac:spMkLst>
        </pc:spChg>
        <pc:spChg chg="mod">
          <ac:chgData name="Emilija Puidokaitė" userId="c34ddd4c-df6d-4bec-9017-5c0b777ca67d" providerId="ADAL" clId="{A7FD10A5-6966-46F0-8FA6-157BB6EE9A4A}" dt="2026-06-30T08:07:28.999" v="9214" actId="20577"/>
          <ac:spMkLst>
            <pc:docMk/>
            <pc:sldMk cId="3645924006" sldId="1792"/>
            <ac:spMk id="4" creationId="{CA7CA1C7-48AC-4A70-95E4-D4C7D7B2DAE9}"/>
          </ac:spMkLst>
        </pc:spChg>
        <pc:spChg chg="mod">
          <ac:chgData name="Emilija Puidokaitė" userId="c34ddd4c-df6d-4bec-9017-5c0b777ca67d" providerId="ADAL" clId="{A7FD10A5-6966-46F0-8FA6-157BB6EE9A4A}" dt="2026-06-26T08:12:25.642" v="5735" actId="14100"/>
          <ac:spMkLst>
            <pc:docMk/>
            <pc:sldMk cId="3645924006" sldId="1792"/>
            <ac:spMk id="9" creationId="{FB0A4700-5212-6C5E-3F9A-A149956EB371}"/>
          </ac:spMkLst>
        </pc:spChg>
      </pc:sldChg>
      <pc:sldChg chg="addSp delSp modSp add del mod ord modNotesTx">
        <pc:chgData name="Emilija Puidokaitė" userId="c34ddd4c-df6d-4bec-9017-5c0b777ca67d" providerId="ADAL" clId="{A7FD10A5-6966-46F0-8FA6-157BB6EE9A4A}" dt="2026-07-01T06:34:10.040" v="10775" actId="20577"/>
        <pc:sldMkLst>
          <pc:docMk/>
          <pc:sldMk cId="744112170" sldId="1793"/>
        </pc:sldMkLst>
        <pc:spChg chg="mod">
          <ac:chgData name="Emilija Puidokaitė" userId="c34ddd4c-df6d-4bec-9017-5c0b777ca67d" providerId="ADAL" clId="{A7FD10A5-6966-46F0-8FA6-157BB6EE9A4A}" dt="2026-06-30T15:06:55.947" v="10228" actId="20577"/>
          <ac:spMkLst>
            <pc:docMk/>
            <pc:sldMk cId="744112170" sldId="1793"/>
            <ac:spMk id="2" creationId="{68FBA238-9952-28DE-5E78-DA850A83FC16}"/>
          </ac:spMkLst>
        </pc:spChg>
        <pc:spChg chg="add mod">
          <ac:chgData name="Emilija Puidokaitė" userId="c34ddd4c-df6d-4bec-9017-5c0b777ca67d" providerId="ADAL" clId="{A7FD10A5-6966-46F0-8FA6-157BB6EE9A4A}" dt="2026-07-01T06:34:10.040" v="10775" actId="20577"/>
          <ac:spMkLst>
            <pc:docMk/>
            <pc:sldMk cId="744112170" sldId="1793"/>
            <ac:spMk id="3" creationId="{BCBAB564-A0B7-E855-4148-2B0DBD8223BA}"/>
          </ac:spMkLst>
        </pc:spChg>
        <pc:spChg chg="mod">
          <ac:chgData name="Emilija Puidokaitė" userId="c34ddd4c-df6d-4bec-9017-5c0b777ca67d" providerId="ADAL" clId="{A7FD10A5-6966-46F0-8FA6-157BB6EE9A4A}" dt="2026-06-29T11:04:49.521" v="6438" actId="20577"/>
          <ac:spMkLst>
            <pc:docMk/>
            <pc:sldMk cId="744112170" sldId="1793"/>
            <ac:spMk id="4" creationId="{6CE1A335-C229-6F81-26BD-966A2A2F158F}"/>
          </ac:spMkLst>
        </pc:spChg>
        <pc:spChg chg="add mod">
          <ac:chgData name="Emilija Puidokaitė" userId="c34ddd4c-df6d-4bec-9017-5c0b777ca67d" providerId="ADAL" clId="{A7FD10A5-6966-46F0-8FA6-157BB6EE9A4A}" dt="2026-07-01T06:32:30.296" v="10766" actId="123"/>
          <ac:spMkLst>
            <pc:docMk/>
            <pc:sldMk cId="744112170" sldId="1793"/>
            <ac:spMk id="6" creationId="{2A1B09BF-5016-F96B-597E-7F9240434FC1}"/>
          </ac:spMkLst>
        </pc:spChg>
        <pc:spChg chg="add mod">
          <ac:chgData name="Emilija Puidokaitė" userId="c34ddd4c-df6d-4bec-9017-5c0b777ca67d" providerId="ADAL" clId="{A7FD10A5-6966-46F0-8FA6-157BB6EE9A4A}" dt="2026-06-30T15:43:19.381" v="10557" actId="1076"/>
          <ac:spMkLst>
            <pc:docMk/>
            <pc:sldMk cId="744112170" sldId="1793"/>
            <ac:spMk id="8" creationId="{C6038B95-6B76-E067-9BE9-F32895B1DD7B}"/>
          </ac:spMkLst>
        </pc:spChg>
        <pc:spChg chg="mod">
          <ac:chgData name="Emilija Puidokaitė" userId="c34ddd4c-df6d-4bec-9017-5c0b777ca67d" providerId="ADAL" clId="{A7FD10A5-6966-46F0-8FA6-157BB6EE9A4A}" dt="2026-06-30T15:44:00.400" v="10566" actId="14100"/>
          <ac:spMkLst>
            <pc:docMk/>
            <pc:sldMk cId="744112170" sldId="1793"/>
            <ac:spMk id="9" creationId="{8353B39D-46DF-15EA-19AB-0F15D63BFB6D}"/>
          </ac:spMkLst>
        </pc:spChg>
        <pc:picChg chg="add mod ord">
          <ac:chgData name="Emilija Puidokaitė" userId="c34ddd4c-df6d-4bec-9017-5c0b777ca67d" providerId="ADAL" clId="{A7FD10A5-6966-46F0-8FA6-157BB6EE9A4A}" dt="2026-06-30T15:43:22.785" v="10558" actId="1076"/>
          <ac:picMkLst>
            <pc:docMk/>
            <pc:sldMk cId="744112170" sldId="1793"/>
            <ac:picMk id="7" creationId="{5172BD70-949C-5954-3A81-9F530B87D7E4}"/>
          </ac:picMkLst>
        </pc:picChg>
        <pc:picChg chg="add mod modCrop">
          <ac:chgData name="Emilija Puidokaitė" userId="c34ddd4c-df6d-4bec-9017-5c0b777ca67d" providerId="ADAL" clId="{A7FD10A5-6966-46F0-8FA6-157BB6EE9A4A}" dt="2026-06-30T15:44:03.088" v="10567" actId="1076"/>
          <ac:picMkLst>
            <pc:docMk/>
            <pc:sldMk cId="744112170" sldId="1793"/>
            <ac:picMk id="13" creationId="{DF7E9A5A-C143-3E28-DC76-2A9594CCB34F}"/>
          </ac:picMkLst>
        </pc:picChg>
      </pc:sldChg>
      <pc:sldChg chg="addSp delSp modSp add mod ord modNotesTx">
        <pc:chgData name="Emilija Puidokaitė" userId="c34ddd4c-df6d-4bec-9017-5c0b777ca67d" providerId="ADAL" clId="{A7FD10A5-6966-46F0-8FA6-157BB6EE9A4A}" dt="2026-07-01T06:32:56.471" v="10771" actId="1076"/>
        <pc:sldMkLst>
          <pc:docMk/>
          <pc:sldMk cId="661508374" sldId="1795"/>
        </pc:sldMkLst>
        <pc:spChg chg="mod">
          <ac:chgData name="Emilija Puidokaitė" userId="c34ddd4c-df6d-4bec-9017-5c0b777ca67d" providerId="ADAL" clId="{A7FD10A5-6966-46F0-8FA6-157BB6EE9A4A}" dt="2026-06-30T15:04:30.888" v="10197" actId="20577"/>
          <ac:spMkLst>
            <pc:docMk/>
            <pc:sldMk cId="661508374" sldId="1795"/>
            <ac:spMk id="2" creationId="{0375990C-EAC7-1E54-D33A-EDEC4295A2E6}"/>
          </ac:spMkLst>
        </pc:spChg>
        <pc:spChg chg="mod">
          <ac:chgData name="Emilija Puidokaitė" userId="c34ddd4c-df6d-4bec-9017-5c0b777ca67d" providerId="ADAL" clId="{A7FD10A5-6966-46F0-8FA6-157BB6EE9A4A}" dt="2026-07-01T06:32:56.471" v="10771" actId="1076"/>
          <ac:spMkLst>
            <pc:docMk/>
            <pc:sldMk cId="661508374" sldId="1795"/>
            <ac:spMk id="3" creationId="{50421035-7AF2-BF05-9053-A5F72F6D4CDE}"/>
          </ac:spMkLst>
        </pc:spChg>
        <pc:spChg chg="mod">
          <ac:chgData name="Emilija Puidokaitė" userId="c34ddd4c-df6d-4bec-9017-5c0b777ca67d" providerId="ADAL" clId="{A7FD10A5-6966-46F0-8FA6-157BB6EE9A4A}" dt="2026-07-01T06:32:46.816" v="10770" actId="14100"/>
          <ac:spMkLst>
            <pc:docMk/>
            <pc:sldMk cId="661508374" sldId="1795"/>
            <ac:spMk id="6" creationId="{B697FD31-180B-C1E4-F5F5-2E58AC55482C}"/>
          </ac:spMkLst>
        </pc:spChg>
        <pc:spChg chg="mod">
          <ac:chgData name="Emilija Puidokaitė" userId="c34ddd4c-df6d-4bec-9017-5c0b777ca67d" providerId="ADAL" clId="{A7FD10A5-6966-46F0-8FA6-157BB6EE9A4A}" dt="2026-06-30T15:35:35.162" v="10515" actId="14100"/>
          <ac:spMkLst>
            <pc:docMk/>
            <pc:sldMk cId="661508374" sldId="1795"/>
            <ac:spMk id="9" creationId="{90D2FF65-78CE-0F6E-BC42-B537BD91806F}"/>
          </ac:spMkLst>
        </pc:spChg>
        <pc:picChg chg="add mod modCrop">
          <ac:chgData name="Emilija Puidokaitė" userId="c34ddd4c-df6d-4bec-9017-5c0b777ca67d" providerId="ADAL" clId="{A7FD10A5-6966-46F0-8FA6-157BB6EE9A4A}" dt="2026-06-30T15:47:54.565" v="10593" actId="1076"/>
          <ac:picMkLst>
            <pc:docMk/>
            <pc:sldMk cId="661508374" sldId="1795"/>
            <ac:picMk id="21" creationId="{7D49B2B2-E9FE-7ACB-D28E-804850D0E458}"/>
          </ac:picMkLst>
        </pc:picChg>
      </pc:sldChg>
      <pc:sldChg chg="addSp modSp add mod ord">
        <pc:chgData name="Emilija Puidokaitė" userId="c34ddd4c-df6d-4bec-9017-5c0b777ca67d" providerId="ADAL" clId="{A7FD10A5-6966-46F0-8FA6-157BB6EE9A4A}" dt="2026-07-01T06:41:29.970" v="10901" actId="1076"/>
        <pc:sldMkLst>
          <pc:docMk/>
          <pc:sldMk cId="3468175210" sldId="1796"/>
        </pc:sldMkLst>
        <pc:spChg chg="mod">
          <ac:chgData name="Emilija Puidokaitė" userId="c34ddd4c-df6d-4bec-9017-5c0b777ca67d" providerId="ADAL" clId="{A7FD10A5-6966-46F0-8FA6-157BB6EE9A4A}" dt="2026-06-30T15:15:07.873" v="10375" actId="20577"/>
          <ac:spMkLst>
            <pc:docMk/>
            <pc:sldMk cId="3468175210" sldId="1796"/>
            <ac:spMk id="2" creationId="{9BFBDB92-0ABE-B8F8-8D92-213A82B1D4FC}"/>
          </ac:spMkLst>
        </pc:spChg>
        <pc:spChg chg="mod">
          <ac:chgData name="Emilija Puidokaitė" userId="c34ddd4c-df6d-4bec-9017-5c0b777ca67d" providerId="ADAL" clId="{A7FD10A5-6966-46F0-8FA6-157BB6EE9A4A}" dt="2026-07-01T06:39:42.801" v="10872" actId="14100"/>
          <ac:spMkLst>
            <pc:docMk/>
            <pc:sldMk cId="3468175210" sldId="1796"/>
            <ac:spMk id="3" creationId="{9D2D8A68-1A01-9059-10D4-235D014DF9A3}"/>
          </ac:spMkLst>
        </pc:spChg>
        <pc:spChg chg="mod">
          <ac:chgData name="Emilija Puidokaitė" userId="c34ddd4c-df6d-4bec-9017-5c0b777ca67d" providerId="ADAL" clId="{A7FD10A5-6966-46F0-8FA6-157BB6EE9A4A}" dt="2026-07-01T06:40:14.880" v="10883" actId="20577"/>
          <ac:spMkLst>
            <pc:docMk/>
            <pc:sldMk cId="3468175210" sldId="1796"/>
            <ac:spMk id="4" creationId="{9555A369-8B5C-921F-C9ED-70A190A1C73B}"/>
          </ac:spMkLst>
        </pc:spChg>
        <pc:spChg chg="add mod">
          <ac:chgData name="Emilija Puidokaitė" userId="c34ddd4c-df6d-4bec-9017-5c0b777ca67d" providerId="ADAL" clId="{A7FD10A5-6966-46F0-8FA6-157BB6EE9A4A}" dt="2026-07-01T06:39:34.453" v="10869"/>
          <ac:spMkLst>
            <pc:docMk/>
            <pc:sldMk cId="3468175210" sldId="1796"/>
            <ac:spMk id="7" creationId="{ECA54EA7-A0A1-EE76-3AAE-7F072F532262}"/>
          </ac:spMkLst>
        </pc:spChg>
        <pc:spChg chg="add mod ord">
          <ac:chgData name="Emilija Puidokaitė" userId="c34ddd4c-df6d-4bec-9017-5c0b777ca67d" providerId="ADAL" clId="{A7FD10A5-6966-46F0-8FA6-157BB6EE9A4A}" dt="2026-07-01T06:41:16.897" v="10899" actId="1076"/>
          <ac:spMkLst>
            <pc:docMk/>
            <pc:sldMk cId="3468175210" sldId="1796"/>
            <ac:spMk id="10" creationId="{61266A91-8AA0-3FB4-488B-A0134EA6782D}"/>
          </ac:spMkLst>
        </pc:spChg>
        <pc:picChg chg="add mod ord">
          <ac:chgData name="Emilija Puidokaitė" userId="c34ddd4c-df6d-4bec-9017-5c0b777ca67d" providerId="ADAL" clId="{A7FD10A5-6966-46F0-8FA6-157BB6EE9A4A}" dt="2026-07-01T06:40:00.777" v="10878" actId="1076"/>
          <ac:picMkLst>
            <pc:docMk/>
            <pc:sldMk cId="3468175210" sldId="1796"/>
            <ac:picMk id="6" creationId="{305A6D62-AED1-47E3-90DC-1E2774D53305}"/>
          </ac:picMkLst>
        </pc:picChg>
        <pc:picChg chg="add mod ord">
          <ac:chgData name="Emilija Puidokaitė" userId="c34ddd4c-df6d-4bec-9017-5c0b777ca67d" providerId="ADAL" clId="{A7FD10A5-6966-46F0-8FA6-157BB6EE9A4A}" dt="2026-07-01T06:41:29.970" v="10901" actId="1076"/>
          <ac:picMkLst>
            <pc:docMk/>
            <pc:sldMk cId="3468175210" sldId="1796"/>
            <ac:picMk id="8" creationId="{FAF8D6E6-3F4A-5E2E-2C5D-090AC70E251E}"/>
          </ac:picMkLst>
        </pc:picChg>
      </pc:sldChg>
      <pc:sldChg chg="addSp modSp add mod modNotesTx">
        <pc:chgData name="Emilija Puidokaitė" userId="c34ddd4c-df6d-4bec-9017-5c0b777ca67d" providerId="ADAL" clId="{A7FD10A5-6966-46F0-8FA6-157BB6EE9A4A}" dt="2026-07-01T07:02:30.871" v="11073" actId="14100"/>
        <pc:sldMkLst>
          <pc:docMk/>
          <pc:sldMk cId="591682043" sldId="1797"/>
        </pc:sldMkLst>
        <pc:spChg chg="mod">
          <ac:chgData name="Emilija Puidokaitė" userId="c34ddd4c-df6d-4bec-9017-5c0b777ca67d" providerId="ADAL" clId="{A7FD10A5-6966-46F0-8FA6-157BB6EE9A4A}" dt="2026-06-30T15:53:45.389" v="10666"/>
          <ac:spMkLst>
            <pc:docMk/>
            <pc:sldMk cId="591682043" sldId="1797"/>
            <ac:spMk id="2" creationId="{B8F402CA-5BE2-173A-B26E-ECA3D7EBE590}"/>
          </ac:spMkLst>
        </pc:spChg>
        <pc:spChg chg="mod">
          <ac:chgData name="Emilija Puidokaitė" userId="c34ddd4c-df6d-4bec-9017-5c0b777ca67d" providerId="ADAL" clId="{A7FD10A5-6966-46F0-8FA6-157BB6EE9A4A}" dt="2026-07-01T06:53:33.073" v="11054" actId="114"/>
          <ac:spMkLst>
            <pc:docMk/>
            <pc:sldMk cId="591682043" sldId="1797"/>
            <ac:spMk id="3" creationId="{EB263C57-B09F-13E2-32A6-31C7526F6DA5}"/>
          </ac:spMkLst>
        </pc:spChg>
        <pc:spChg chg="mod">
          <ac:chgData name="Emilija Puidokaitė" userId="c34ddd4c-df6d-4bec-9017-5c0b777ca67d" providerId="ADAL" clId="{A7FD10A5-6966-46F0-8FA6-157BB6EE9A4A}" dt="2026-07-01T06:53:24.572" v="11053" actId="114"/>
          <ac:spMkLst>
            <pc:docMk/>
            <pc:sldMk cId="591682043" sldId="1797"/>
            <ac:spMk id="4" creationId="{2741A139-F164-E5D0-40BC-57C2ACF636B6}"/>
          </ac:spMkLst>
        </pc:spChg>
        <pc:spChg chg="mod">
          <ac:chgData name="Emilija Puidokaitė" userId="c34ddd4c-df6d-4bec-9017-5c0b777ca67d" providerId="ADAL" clId="{A7FD10A5-6966-46F0-8FA6-157BB6EE9A4A}" dt="2026-06-30T15:53:55.293" v="10668" actId="1076"/>
          <ac:spMkLst>
            <pc:docMk/>
            <pc:sldMk cId="591682043" sldId="1797"/>
            <ac:spMk id="9" creationId="{53478937-4CCA-F244-A583-0E73701BAF4A}"/>
          </ac:spMkLst>
        </pc:spChg>
        <pc:picChg chg="add mod">
          <ac:chgData name="Emilija Puidokaitė" userId="c34ddd4c-df6d-4bec-9017-5c0b777ca67d" providerId="ADAL" clId="{A7FD10A5-6966-46F0-8FA6-157BB6EE9A4A}" dt="2026-07-01T06:42:45.971" v="10916" actId="1076"/>
          <ac:picMkLst>
            <pc:docMk/>
            <pc:sldMk cId="591682043" sldId="1797"/>
            <ac:picMk id="8" creationId="{D9D44902-6FB3-8CD8-A7EA-16F841043335}"/>
          </ac:picMkLst>
        </pc:picChg>
        <pc:picChg chg="add mod">
          <ac:chgData name="Emilija Puidokaitė" userId="c34ddd4c-df6d-4bec-9017-5c0b777ca67d" providerId="ADAL" clId="{A7FD10A5-6966-46F0-8FA6-157BB6EE9A4A}" dt="2026-07-01T06:42:48.114" v="10917" actId="1076"/>
          <ac:picMkLst>
            <pc:docMk/>
            <pc:sldMk cId="591682043" sldId="1797"/>
            <ac:picMk id="10" creationId="{068C7D69-79EC-AF4A-E5ED-3B3ABEABB7FA}"/>
          </ac:picMkLst>
        </pc:picChg>
        <pc:picChg chg="add mod">
          <ac:chgData name="Emilija Puidokaitė" userId="c34ddd4c-df6d-4bec-9017-5c0b777ca67d" providerId="ADAL" clId="{A7FD10A5-6966-46F0-8FA6-157BB6EE9A4A}" dt="2026-07-01T06:42:53.990" v="10919" actId="1076"/>
          <ac:picMkLst>
            <pc:docMk/>
            <pc:sldMk cId="591682043" sldId="1797"/>
            <ac:picMk id="11" creationId="{5F012B49-7619-2F82-BFF7-25D0452F9A68}"/>
          </ac:picMkLst>
        </pc:picChg>
        <pc:picChg chg="add mod modCrop">
          <ac:chgData name="Emilija Puidokaitė" userId="c34ddd4c-df6d-4bec-9017-5c0b777ca67d" providerId="ADAL" clId="{A7FD10A5-6966-46F0-8FA6-157BB6EE9A4A}" dt="2026-07-01T07:02:30.871" v="11073" actId="14100"/>
          <ac:picMkLst>
            <pc:docMk/>
            <pc:sldMk cId="591682043" sldId="1797"/>
            <ac:picMk id="12" creationId="{D51FB2D2-E283-E252-D6FC-C51A263AFC3C}"/>
          </ac:picMkLst>
        </pc:picChg>
      </pc:sldChg>
      <pc:sldChg chg="addSp delSp modSp add mod modNotesTx">
        <pc:chgData name="Emilija Puidokaitė" userId="c34ddd4c-df6d-4bec-9017-5c0b777ca67d" providerId="ADAL" clId="{A7FD10A5-6966-46F0-8FA6-157BB6EE9A4A}" dt="2026-07-01T07:22:44.302" v="11126" actId="1076"/>
        <pc:sldMkLst>
          <pc:docMk/>
          <pc:sldMk cId="1113640895" sldId="1798"/>
        </pc:sldMkLst>
        <pc:spChg chg="mod">
          <ac:chgData name="Emilija Puidokaitė" userId="c34ddd4c-df6d-4bec-9017-5c0b777ca67d" providerId="ADAL" clId="{A7FD10A5-6966-46F0-8FA6-157BB6EE9A4A}" dt="2026-06-30T16:02:15.430" v="10753"/>
          <ac:spMkLst>
            <pc:docMk/>
            <pc:sldMk cId="1113640895" sldId="1798"/>
            <ac:spMk id="2" creationId="{62DD372A-6FC7-8428-35DA-C009C581B1AC}"/>
          </ac:spMkLst>
        </pc:spChg>
        <pc:spChg chg="mod">
          <ac:chgData name="Emilija Puidokaitė" userId="c34ddd4c-df6d-4bec-9017-5c0b777ca67d" providerId="ADAL" clId="{A7FD10A5-6966-46F0-8FA6-157BB6EE9A4A}" dt="2026-07-01T06:50:13.446" v="11010" actId="20577"/>
          <ac:spMkLst>
            <pc:docMk/>
            <pc:sldMk cId="1113640895" sldId="1798"/>
            <ac:spMk id="3" creationId="{53772D46-8D24-8650-F1B3-219D8E5D0F3C}"/>
          </ac:spMkLst>
        </pc:spChg>
        <pc:spChg chg="mod">
          <ac:chgData name="Emilija Puidokaitė" userId="c34ddd4c-df6d-4bec-9017-5c0b777ca67d" providerId="ADAL" clId="{A7FD10A5-6966-46F0-8FA6-157BB6EE9A4A}" dt="2026-07-01T06:51:54.002" v="11047" actId="20577"/>
          <ac:spMkLst>
            <pc:docMk/>
            <pc:sldMk cId="1113640895" sldId="1798"/>
            <ac:spMk id="4" creationId="{4F537BD6-3B0D-B9EC-0B4C-DB2924EA3369}"/>
          </ac:spMkLst>
        </pc:spChg>
        <pc:spChg chg="mod">
          <ac:chgData name="Emilija Puidokaitė" userId="c34ddd4c-df6d-4bec-9017-5c0b777ca67d" providerId="ADAL" clId="{A7FD10A5-6966-46F0-8FA6-157BB6EE9A4A}" dt="2026-07-01T07:12:18.714" v="11085" actId="14100"/>
          <ac:spMkLst>
            <pc:docMk/>
            <pc:sldMk cId="1113640895" sldId="1798"/>
            <ac:spMk id="9" creationId="{06C52E5E-EDF3-9F47-FEE0-0CDF541C1116}"/>
          </ac:spMkLst>
        </pc:spChg>
        <pc:picChg chg="add mod">
          <ac:chgData name="Emilija Puidokaitė" userId="c34ddd4c-df6d-4bec-9017-5c0b777ca67d" providerId="ADAL" clId="{A7FD10A5-6966-46F0-8FA6-157BB6EE9A4A}" dt="2026-07-01T06:47:22.264" v="10958" actId="1076"/>
          <ac:picMkLst>
            <pc:docMk/>
            <pc:sldMk cId="1113640895" sldId="1798"/>
            <ac:picMk id="6" creationId="{5514218C-2CED-F50C-F856-1A4AC6D987F5}"/>
          </ac:picMkLst>
        </pc:picChg>
        <pc:picChg chg="add mod">
          <ac:chgData name="Emilija Puidokaitė" userId="c34ddd4c-df6d-4bec-9017-5c0b777ca67d" providerId="ADAL" clId="{A7FD10A5-6966-46F0-8FA6-157BB6EE9A4A}" dt="2026-07-01T06:47:28.369" v="10959" actId="1076"/>
          <ac:picMkLst>
            <pc:docMk/>
            <pc:sldMk cId="1113640895" sldId="1798"/>
            <ac:picMk id="7" creationId="{9DE5BCBC-311E-BAEA-1C12-603DC6F02683}"/>
          </ac:picMkLst>
        </pc:picChg>
        <pc:picChg chg="add mod modCrop">
          <ac:chgData name="Emilija Puidokaitė" userId="c34ddd4c-df6d-4bec-9017-5c0b777ca67d" providerId="ADAL" clId="{A7FD10A5-6966-46F0-8FA6-157BB6EE9A4A}" dt="2026-07-01T07:22:44.302" v="11126" actId="1076"/>
          <ac:picMkLst>
            <pc:docMk/>
            <pc:sldMk cId="1113640895" sldId="1798"/>
            <ac:picMk id="20" creationId="{0A6B188A-2640-AB07-C0A2-AA163231192D}"/>
          </ac:picMkLst>
        </pc:picChg>
      </pc:sldChg>
      <pc:sldChg chg="addSp modSp add mod">
        <pc:chgData name="Emilija Puidokaitė" userId="c34ddd4c-df6d-4bec-9017-5c0b777ca67d" providerId="ADAL" clId="{A7FD10A5-6966-46F0-8FA6-157BB6EE9A4A}" dt="2026-07-01T07:17:47.522" v="11118" actId="1076"/>
        <pc:sldMkLst>
          <pc:docMk/>
          <pc:sldMk cId="2330967693" sldId="1799"/>
        </pc:sldMkLst>
        <pc:spChg chg="mod">
          <ac:chgData name="Emilija Puidokaitė" userId="c34ddd4c-df6d-4bec-9017-5c0b777ca67d" providerId="ADAL" clId="{A7FD10A5-6966-46F0-8FA6-157BB6EE9A4A}" dt="2026-06-30T16:02:18.460" v="10754"/>
          <ac:spMkLst>
            <pc:docMk/>
            <pc:sldMk cId="2330967693" sldId="1799"/>
            <ac:spMk id="2" creationId="{0F63052C-7A1F-F473-6DB4-F5ACDDBB729C}"/>
          </ac:spMkLst>
        </pc:spChg>
        <pc:spChg chg="mod">
          <ac:chgData name="Emilija Puidokaitė" userId="c34ddd4c-df6d-4bec-9017-5c0b777ca67d" providerId="ADAL" clId="{A7FD10A5-6966-46F0-8FA6-157BB6EE9A4A}" dt="2026-07-01T06:49:09.700" v="10986" actId="113"/>
          <ac:spMkLst>
            <pc:docMk/>
            <pc:sldMk cId="2330967693" sldId="1799"/>
            <ac:spMk id="3" creationId="{4190C4F9-1F64-8940-ACF7-63B9A129665A}"/>
          </ac:spMkLst>
        </pc:spChg>
        <pc:spChg chg="mod">
          <ac:chgData name="Emilija Puidokaitė" userId="c34ddd4c-df6d-4bec-9017-5c0b777ca67d" providerId="ADAL" clId="{A7FD10A5-6966-46F0-8FA6-157BB6EE9A4A}" dt="2026-07-01T06:49:20.901" v="10990" actId="20577"/>
          <ac:spMkLst>
            <pc:docMk/>
            <pc:sldMk cId="2330967693" sldId="1799"/>
            <ac:spMk id="4" creationId="{8B96E726-B2E0-C833-B14A-99816E9BDE0F}"/>
          </ac:spMkLst>
        </pc:spChg>
        <pc:spChg chg="add mod">
          <ac:chgData name="Emilija Puidokaitė" userId="c34ddd4c-df6d-4bec-9017-5c0b777ca67d" providerId="ADAL" clId="{A7FD10A5-6966-46F0-8FA6-157BB6EE9A4A}" dt="2026-07-01T06:47:37.615" v="10960"/>
          <ac:spMkLst>
            <pc:docMk/>
            <pc:sldMk cId="2330967693" sldId="1799"/>
            <ac:spMk id="6" creationId="{D719507F-8464-6B31-87E6-6BF4DFEB90DD}"/>
          </ac:spMkLst>
        </pc:spChg>
        <pc:spChg chg="mod">
          <ac:chgData name="Emilija Puidokaitė" userId="c34ddd4c-df6d-4bec-9017-5c0b777ca67d" providerId="ADAL" clId="{A7FD10A5-6966-46F0-8FA6-157BB6EE9A4A}" dt="2026-07-01T06:49:26.004" v="10991" actId="14100"/>
          <ac:spMkLst>
            <pc:docMk/>
            <pc:sldMk cId="2330967693" sldId="1799"/>
            <ac:spMk id="9" creationId="{0E91BE93-6BB8-957A-BB22-EA854BD29207}"/>
          </ac:spMkLst>
        </pc:spChg>
        <pc:picChg chg="add mod">
          <ac:chgData name="Emilija Puidokaitė" userId="c34ddd4c-df6d-4bec-9017-5c0b777ca67d" providerId="ADAL" clId="{A7FD10A5-6966-46F0-8FA6-157BB6EE9A4A}" dt="2026-07-01T06:48:27.196" v="10974" actId="1076"/>
          <ac:picMkLst>
            <pc:docMk/>
            <pc:sldMk cId="2330967693" sldId="1799"/>
            <ac:picMk id="7" creationId="{330C6723-215A-8227-FEDD-393A27520796}"/>
          </ac:picMkLst>
        </pc:picChg>
        <pc:picChg chg="add mod">
          <ac:chgData name="Emilija Puidokaitė" userId="c34ddd4c-df6d-4bec-9017-5c0b777ca67d" providerId="ADAL" clId="{A7FD10A5-6966-46F0-8FA6-157BB6EE9A4A}" dt="2026-07-01T06:48:51.468" v="10981" actId="1076"/>
          <ac:picMkLst>
            <pc:docMk/>
            <pc:sldMk cId="2330967693" sldId="1799"/>
            <ac:picMk id="8" creationId="{6C30A670-41A5-0FC3-99F5-4DEBC61AEA79}"/>
          </ac:picMkLst>
        </pc:picChg>
        <pc:picChg chg="add mod modCrop">
          <ac:chgData name="Emilija Puidokaitė" userId="c34ddd4c-df6d-4bec-9017-5c0b777ca67d" providerId="ADAL" clId="{A7FD10A5-6966-46F0-8FA6-157BB6EE9A4A}" dt="2026-07-01T07:17:47.522" v="11118" actId="1076"/>
          <ac:picMkLst>
            <pc:docMk/>
            <pc:sldMk cId="2330967693" sldId="1799"/>
            <ac:picMk id="11" creationId="{3ABD5188-32BD-8C2D-D998-8BC54354C0DC}"/>
          </ac:picMkLst>
        </pc:picChg>
      </pc:sldChg>
      <pc:sldChg chg="addSp delSp modSp add mod ord modNotesTx">
        <pc:chgData name="Emilija Puidokaitė" userId="c34ddd4c-df6d-4bec-9017-5c0b777ca67d" providerId="ADAL" clId="{A7FD10A5-6966-46F0-8FA6-157BB6EE9A4A}" dt="2026-07-01T06:31:49.120" v="10762" actId="123"/>
        <pc:sldMkLst>
          <pc:docMk/>
          <pc:sldMk cId="1449987691" sldId="1800"/>
        </pc:sldMkLst>
        <pc:spChg chg="mod">
          <ac:chgData name="Emilija Puidokaitė" userId="c34ddd4c-df6d-4bec-9017-5c0b777ca67d" providerId="ADAL" clId="{A7FD10A5-6966-46F0-8FA6-157BB6EE9A4A}" dt="2026-06-30T15:06:03.281" v="10224" actId="20577"/>
          <ac:spMkLst>
            <pc:docMk/>
            <pc:sldMk cId="1449987691" sldId="1800"/>
            <ac:spMk id="2" creationId="{88E899CF-1106-57EB-0040-9EDD2D5487E9}"/>
          </ac:spMkLst>
        </pc:spChg>
        <pc:spChg chg="mod">
          <ac:chgData name="Emilija Puidokaitė" userId="c34ddd4c-df6d-4bec-9017-5c0b777ca67d" providerId="ADAL" clId="{A7FD10A5-6966-46F0-8FA6-157BB6EE9A4A}" dt="2026-07-01T06:31:22.546" v="10761" actId="14100"/>
          <ac:spMkLst>
            <pc:docMk/>
            <pc:sldMk cId="1449987691" sldId="1800"/>
            <ac:spMk id="3" creationId="{ECCCF8EB-89BB-45F6-C3C3-5A5B61FE06E1}"/>
          </ac:spMkLst>
        </pc:spChg>
        <pc:spChg chg="mod">
          <ac:chgData name="Emilija Puidokaitė" userId="c34ddd4c-df6d-4bec-9017-5c0b777ca67d" providerId="ADAL" clId="{A7FD10A5-6966-46F0-8FA6-157BB6EE9A4A}" dt="2026-07-01T06:31:49.120" v="10762" actId="123"/>
          <ac:spMkLst>
            <pc:docMk/>
            <pc:sldMk cId="1449987691" sldId="1800"/>
            <ac:spMk id="6" creationId="{F6291A05-1258-DC40-4A5E-984101C94C12}"/>
          </ac:spMkLst>
        </pc:spChg>
        <pc:spChg chg="mod ord">
          <ac:chgData name="Emilija Puidokaitė" userId="c34ddd4c-df6d-4bec-9017-5c0b777ca67d" providerId="ADAL" clId="{A7FD10A5-6966-46F0-8FA6-157BB6EE9A4A}" dt="2026-06-30T15:35:08.427" v="10511" actId="14100"/>
          <ac:spMkLst>
            <pc:docMk/>
            <pc:sldMk cId="1449987691" sldId="1800"/>
            <ac:spMk id="9" creationId="{238D5480-C63C-B842-FA7E-B93901A7EEA3}"/>
          </ac:spMkLst>
        </pc:spChg>
        <pc:spChg chg="add mod ord">
          <ac:chgData name="Emilija Puidokaitė" userId="c34ddd4c-df6d-4bec-9017-5c0b777ca67d" providerId="ADAL" clId="{A7FD10A5-6966-46F0-8FA6-157BB6EE9A4A}" dt="2026-06-30T15:33:57.295" v="10495" actId="1076"/>
          <ac:spMkLst>
            <pc:docMk/>
            <pc:sldMk cId="1449987691" sldId="1800"/>
            <ac:spMk id="11" creationId="{54781ACD-C522-D439-FED5-37737A3FB718}"/>
          </ac:spMkLst>
        </pc:spChg>
        <pc:spChg chg="add mod ord">
          <ac:chgData name="Emilija Puidokaitė" userId="c34ddd4c-df6d-4bec-9017-5c0b777ca67d" providerId="ADAL" clId="{A7FD10A5-6966-46F0-8FA6-157BB6EE9A4A}" dt="2026-06-30T15:32:46.710" v="10471" actId="1076"/>
          <ac:spMkLst>
            <pc:docMk/>
            <pc:sldMk cId="1449987691" sldId="1800"/>
            <ac:spMk id="15" creationId="{D3CA79DB-1B8D-BC67-D993-18B2B0298851}"/>
          </ac:spMkLst>
        </pc:spChg>
        <pc:picChg chg="add mod ord">
          <ac:chgData name="Emilija Puidokaitė" userId="c34ddd4c-df6d-4bec-9017-5c0b777ca67d" providerId="ADAL" clId="{A7FD10A5-6966-46F0-8FA6-157BB6EE9A4A}" dt="2026-06-30T15:33:00.783" v="10477" actId="1076"/>
          <ac:picMkLst>
            <pc:docMk/>
            <pc:sldMk cId="1449987691" sldId="1800"/>
            <ac:picMk id="7" creationId="{273A4217-8625-70D3-F0F3-6AFEFB347CAC}"/>
          </ac:picMkLst>
        </pc:picChg>
        <pc:picChg chg="add mod ord">
          <ac:chgData name="Emilija Puidokaitė" userId="c34ddd4c-df6d-4bec-9017-5c0b777ca67d" providerId="ADAL" clId="{A7FD10A5-6966-46F0-8FA6-157BB6EE9A4A}" dt="2026-06-30T15:34:14.086" v="10498" actId="1076"/>
          <ac:picMkLst>
            <pc:docMk/>
            <pc:sldMk cId="1449987691" sldId="1800"/>
            <ac:picMk id="10" creationId="{E5B5C67D-69F9-8763-5779-11E83BAE45CF}"/>
          </ac:picMkLst>
        </pc:picChg>
        <pc:picChg chg="add mod modCrop">
          <ac:chgData name="Emilija Puidokaitė" userId="c34ddd4c-df6d-4bec-9017-5c0b777ca67d" providerId="ADAL" clId="{A7FD10A5-6966-46F0-8FA6-157BB6EE9A4A}" dt="2026-06-30T15:47:32.823" v="10590" actId="14100"/>
          <ac:picMkLst>
            <pc:docMk/>
            <pc:sldMk cId="1449987691" sldId="1800"/>
            <ac:picMk id="20" creationId="{F984271D-12EE-033B-7EF2-B2439ECFF883}"/>
          </ac:picMkLst>
        </pc:picChg>
      </pc:sldChg>
    </pc:docChg>
  </pc:docChgLst>
  <pc:docChgLst>
    <pc:chgData name="Emilija Puidokaitė" userId="S::emilija.puidokaite@socmin.lt::c34ddd4c-df6d-4bec-9017-5c0b777ca67d" providerId="AD" clId="Web-{B31EA2B8-60EE-E802-B38A-84D246033E0C}"/>
    <pc:docChg chg="modSld">
      <pc:chgData name="Emilija Puidokaitė" userId="S::emilija.puidokaite@socmin.lt::c34ddd4c-df6d-4bec-9017-5c0b777ca67d" providerId="AD" clId="Web-{B31EA2B8-60EE-E802-B38A-84D246033E0C}" dt="2026-07-02T09:54:59.413" v="36" actId="1076"/>
      <pc:docMkLst>
        <pc:docMk/>
      </pc:docMkLst>
      <pc:sldChg chg="addSp modSp">
        <pc:chgData name="Emilija Puidokaitė" userId="S::emilija.puidokaite@socmin.lt::c34ddd4c-df6d-4bec-9017-5c0b777ca67d" providerId="AD" clId="Web-{B31EA2B8-60EE-E802-B38A-84D246033E0C}" dt="2026-07-02T09:54:59.413" v="36" actId="1076"/>
        <pc:sldMkLst>
          <pc:docMk/>
          <pc:sldMk cId="2096263190" sldId="1191"/>
        </pc:sldMkLst>
        <pc:spChg chg="add mod">
          <ac:chgData name="Emilija Puidokaitė" userId="S::emilija.puidokaite@socmin.lt::c34ddd4c-df6d-4bec-9017-5c0b777ca67d" providerId="AD" clId="Web-{B31EA2B8-60EE-E802-B38A-84D246033E0C}" dt="2026-07-02T09:54:59.413" v="36" actId="1076"/>
          <ac:spMkLst>
            <pc:docMk/>
            <pc:sldMk cId="2096263190" sldId="1191"/>
            <ac:spMk id="5" creationId="{0B9E3046-DC3D-E576-1E26-612D834234D4}"/>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4142B58-81F1-48CF-8265-9741C4A3B961}" type="doc">
      <dgm:prSet loTypeId="urn:microsoft.com/office/officeart/2005/8/layout/default" loCatId="list" qsTypeId="urn:microsoft.com/office/officeart/2005/8/quickstyle/simple1" qsCatId="simple" csTypeId="urn:microsoft.com/office/officeart/2005/8/colors/colorful3" csCatId="colorful" phldr="1"/>
      <dgm:spPr/>
      <dgm:t>
        <a:bodyPr/>
        <a:lstStyle/>
        <a:p>
          <a:endParaRPr lang="lt-LT"/>
        </a:p>
      </dgm:t>
    </dgm:pt>
    <dgm:pt modelId="{E275FCA9-18BD-4147-AB68-36D36916D2EC}">
      <dgm:prSet phldrT="[Tekstas]" custT="1"/>
      <dgm:spPr>
        <a:solidFill>
          <a:srgbClr val="2052A0"/>
        </a:solidFill>
        <a:ln>
          <a:noFill/>
        </a:ln>
      </dgm:spPr>
      <dgm:t>
        <a:bodyPr/>
        <a:lstStyle/>
        <a:p>
          <a:pPr>
            <a:buFont typeface="Calibri" panose="020F0502020204030204" pitchFamily="34" charset="0"/>
            <a:buChar char="-"/>
          </a:pPr>
          <a:r>
            <a:rPr lang="lt-LT" sz="1800" b="1"/>
            <a:t>I. NVO institucinių gebėjimų stiprinimas</a:t>
          </a:r>
        </a:p>
      </dgm:t>
    </dgm:pt>
    <dgm:pt modelId="{DE25B03C-D123-424A-A63E-A3E8A638E3C1}" type="parTrans" cxnId="{2C9ECA73-EBB2-4593-A843-3690F3068C98}">
      <dgm:prSet/>
      <dgm:spPr/>
      <dgm:t>
        <a:bodyPr/>
        <a:lstStyle/>
        <a:p>
          <a:endParaRPr lang="lt-LT"/>
        </a:p>
      </dgm:t>
    </dgm:pt>
    <dgm:pt modelId="{1FB9522F-232D-4ADC-B291-4FF5B01F2E34}" type="sibTrans" cxnId="{2C9ECA73-EBB2-4593-A843-3690F3068C98}">
      <dgm:prSet/>
      <dgm:spPr/>
      <dgm:t>
        <a:bodyPr/>
        <a:lstStyle/>
        <a:p>
          <a:endParaRPr lang="lt-LT"/>
        </a:p>
      </dgm:t>
    </dgm:pt>
    <dgm:pt modelId="{321D492D-95AE-4968-9D4A-75A2628E01A0}">
      <dgm:prSet phldrT="[Tekstas]" custT="1"/>
      <dgm:spPr>
        <a:solidFill>
          <a:srgbClr val="228E8E"/>
        </a:solidFill>
        <a:ln>
          <a:noFill/>
        </a:ln>
      </dgm:spPr>
      <dgm:t>
        <a:bodyPr/>
        <a:lstStyle/>
        <a:p>
          <a:pPr>
            <a:buFont typeface="Calibri" panose="020F0502020204030204" pitchFamily="34" charset="0"/>
            <a:buChar char="-"/>
          </a:pPr>
          <a:r>
            <a:rPr lang="lt-LT" sz="1800" b="1" i="0"/>
            <a:t>II. NVO Fondo veiklų įgyvendinimas ir administravimas</a:t>
          </a:r>
          <a:endParaRPr lang="lt-LT" sz="1800" b="1"/>
        </a:p>
      </dgm:t>
    </dgm:pt>
    <dgm:pt modelId="{42B0A1A8-DAC9-498B-B6B9-1B8249F86FB6}" type="parTrans" cxnId="{851A2ACF-1D80-4924-909F-33645C82C7E9}">
      <dgm:prSet/>
      <dgm:spPr/>
      <dgm:t>
        <a:bodyPr/>
        <a:lstStyle/>
        <a:p>
          <a:endParaRPr lang="lt-LT"/>
        </a:p>
      </dgm:t>
    </dgm:pt>
    <dgm:pt modelId="{29E8CB13-28BD-433E-918E-E1D9D7978865}" type="sibTrans" cxnId="{851A2ACF-1D80-4924-909F-33645C82C7E9}">
      <dgm:prSet/>
      <dgm:spPr/>
      <dgm:t>
        <a:bodyPr/>
        <a:lstStyle/>
        <a:p>
          <a:endParaRPr lang="lt-LT"/>
        </a:p>
      </dgm:t>
    </dgm:pt>
    <dgm:pt modelId="{EC102A44-E1BC-4B9F-A34B-8C55951D3A6D}">
      <dgm:prSet phldrT="[Tekstas]" custT="1"/>
      <dgm:spPr>
        <a:solidFill>
          <a:srgbClr val="239778"/>
        </a:solidFill>
        <a:ln>
          <a:noFill/>
        </a:ln>
      </dgm:spPr>
      <dgm:t>
        <a:bodyPr/>
        <a:lstStyle/>
        <a:p>
          <a:pPr rtl="0">
            <a:buFont typeface="Calibri" panose="020F0502020204030204" pitchFamily="34" charset="0"/>
            <a:buChar char="-"/>
          </a:pPr>
          <a:r>
            <a:rPr lang="lt-LT" sz="1800" b="1" i="0"/>
            <a:t>IV. </a:t>
          </a:r>
          <a:r>
            <a:rPr lang="lt-LT" sz="1800" b="1" i="0">
              <a:latin typeface="Calibri" panose="020F0502020204030204"/>
            </a:rPr>
            <a:t>?NAUJA KRYPTIS: NVO</a:t>
          </a:r>
          <a:r>
            <a:rPr lang="lt-LT" sz="1800" b="1" i="0"/>
            <a:t> </a:t>
          </a:r>
          <a:r>
            <a:rPr lang="lt-LT" sz="1800" b="1" i="0" u="none"/>
            <a:t>kompetencijų stiprinimas</a:t>
          </a:r>
          <a:r>
            <a:rPr lang="lt-LT" sz="1800" b="1" i="0" u="none">
              <a:solidFill>
                <a:srgbClr val="FF0000"/>
              </a:solidFill>
            </a:rPr>
            <a:t>*</a:t>
          </a:r>
          <a:endParaRPr lang="lt-LT" sz="1800" b="1" i="0">
            <a:solidFill>
              <a:srgbClr val="FF0000"/>
            </a:solidFill>
            <a:latin typeface="Calibri" panose="020F0502020204030204"/>
          </a:endParaRPr>
        </a:p>
      </dgm:t>
    </dgm:pt>
    <dgm:pt modelId="{B89CB295-B853-4814-A169-D0637C723989}" type="parTrans" cxnId="{3B52DBB7-C50A-408C-8C36-7C75CBB47B7A}">
      <dgm:prSet/>
      <dgm:spPr/>
      <dgm:t>
        <a:bodyPr/>
        <a:lstStyle/>
        <a:p>
          <a:endParaRPr lang="lt-LT"/>
        </a:p>
      </dgm:t>
    </dgm:pt>
    <dgm:pt modelId="{54B6A53A-F36E-4BE0-818D-5AE821F73CD2}" type="sibTrans" cxnId="{3B52DBB7-C50A-408C-8C36-7C75CBB47B7A}">
      <dgm:prSet/>
      <dgm:spPr/>
      <dgm:t>
        <a:bodyPr/>
        <a:lstStyle/>
        <a:p>
          <a:endParaRPr lang="lt-LT"/>
        </a:p>
      </dgm:t>
    </dgm:pt>
    <dgm:pt modelId="{65B3C854-D6F1-46C1-97B7-8D000A549AC9}" type="pres">
      <dgm:prSet presAssocID="{24142B58-81F1-48CF-8265-9741C4A3B961}" presName="diagram" presStyleCnt="0">
        <dgm:presLayoutVars>
          <dgm:dir/>
          <dgm:resizeHandles val="exact"/>
        </dgm:presLayoutVars>
      </dgm:prSet>
      <dgm:spPr/>
    </dgm:pt>
    <dgm:pt modelId="{F21D673D-49EC-480D-AC5C-440351F8D4A7}" type="pres">
      <dgm:prSet presAssocID="{E275FCA9-18BD-4147-AB68-36D36916D2EC}" presName="node" presStyleLbl="node1" presStyleIdx="0" presStyleCnt="3" custScaleX="176289" custScaleY="294465" custLinFactX="-4826" custLinFactNeighborX="-100000" custLinFactNeighborY="-197">
        <dgm:presLayoutVars>
          <dgm:bulletEnabled val="1"/>
        </dgm:presLayoutVars>
      </dgm:prSet>
      <dgm:spPr/>
    </dgm:pt>
    <dgm:pt modelId="{17A4C182-2D83-4B4D-B739-BA299BF33F83}" type="pres">
      <dgm:prSet presAssocID="{1FB9522F-232D-4ADC-B291-4FF5B01F2E34}" presName="sibTrans" presStyleCnt="0"/>
      <dgm:spPr/>
    </dgm:pt>
    <dgm:pt modelId="{DFF64910-B75B-4270-A4F2-D2261F6EFDC3}" type="pres">
      <dgm:prSet presAssocID="{321D492D-95AE-4968-9D4A-75A2628E01A0}" presName="node" presStyleLbl="node1" presStyleIdx="1" presStyleCnt="3" custScaleX="176289" custScaleY="294465" custLinFactX="-8758" custLinFactNeighborX="-100000" custLinFactNeighborY="-197">
        <dgm:presLayoutVars>
          <dgm:bulletEnabled val="1"/>
        </dgm:presLayoutVars>
      </dgm:prSet>
      <dgm:spPr/>
    </dgm:pt>
    <dgm:pt modelId="{CBE0D5AB-0460-4B65-A7BE-86E18B072898}" type="pres">
      <dgm:prSet presAssocID="{29E8CB13-28BD-433E-918E-E1D9D7978865}" presName="sibTrans" presStyleCnt="0"/>
      <dgm:spPr/>
    </dgm:pt>
    <dgm:pt modelId="{AC392089-DF46-4324-B8ED-5084D54CC1DE}" type="pres">
      <dgm:prSet presAssocID="{EC102A44-E1BC-4B9F-A34B-8C55951D3A6D}" presName="node" presStyleLbl="node1" presStyleIdx="2" presStyleCnt="3" custScaleX="176289" custScaleY="294465" custLinFactNeighborX="68115" custLinFactNeighborY="197">
        <dgm:presLayoutVars>
          <dgm:bulletEnabled val="1"/>
        </dgm:presLayoutVars>
      </dgm:prSet>
      <dgm:spPr/>
    </dgm:pt>
  </dgm:ptLst>
  <dgm:cxnLst>
    <dgm:cxn modelId="{6BACB841-CBFC-41BA-BEB7-498C2B420B16}" type="presOf" srcId="{321D492D-95AE-4968-9D4A-75A2628E01A0}" destId="{DFF64910-B75B-4270-A4F2-D2261F6EFDC3}" srcOrd="0" destOrd="0" presId="urn:microsoft.com/office/officeart/2005/8/layout/default"/>
    <dgm:cxn modelId="{D94E1349-A599-4907-BDFE-523EFE57B667}" type="presOf" srcId="{E275FCA9-18BD-4147-AB68-36D36916D2EC}" destId="{F21D673D-49EC-480D-AC5C-440351F8D4A7}" srcOrd="0" destOrd="0" presId="urn:microsoft.com/office/officeart/2005/8/layout/default"/>
    <dgm:cxn modelId="{2C9ECA73-EBB2-4593-A843-3690F3068C98}" srcId="{24142B58-81F1-48CF-8265-9741C4A3B961}" destId="{E275FCA9-18BD-4147-AB68-36D36916D2EC}" srcOrd="0" destOrd="0" parTransId="{DE25B03C-D123-424A-A63E-A3E8A638E3C1}" sibTransId="{1FB9522F-232D-4ADC-B291-4FF5B01F2E34}"/>
    <dgm:cxn modelId="{4816229E-ADF7-4883-B78B-5A9A59E78FAF}" type="presOf" srcId="{EC102A44-E1BC-4B9F-A34B-8C55951D3A6D}" destId="{AC392089-DF46-4324-B8ED-5084D54CC1DE}" srcOrd="0" destOrd="0" presId="urn:microsoft.com/office/officeart/2005/8/layout/default"/>
    <dgm:cxn modelId="{3B52DBB7-C50A-408C-8C36-7C75CBB47B7A}" srcId="{24142B58-81F1-48CF-8265-9741C4A3B961}" destId="{EC102A44-E1BC-4B9F-A34B-8C55951D3A6D}" srcOrd="2" destOrd="0" parTransId="{B89CB295-B853-4814-A169-D0637C723989}" sibTransId="{54B6A53A-F36E-4BE0-818D-5AE821F73CD2}"/>
    <dgm:cxn modelId="{851A2ACF-1D80-4924-909F-33645C82C7E9}" srcId="{24142B58-81F1-48CF-8265-9741C4A3B961}" destId="{321D492D-95AE-4968-9D4A-75A2628E01A0}" srcOrd="1" destOrd="0" parTransId="{42B0A1A8-DAC9-498B-B6B9-1B8249F86FB6}" sibTransId="{29E8CB13-28BD-433E-918E-E1D9D7978865}"/>
    <dgm:cxn modelId="{7DB867D9-14B0-408B-991D-7ADF975B74A8}" type="presOf" srcId="{24142B58-81F1-48CF-8265-9741C4A3B961}" destId="{65B3C854-D6F1-46C1-97B7-8D000A549AC9}" srcOrd="0" destOrd="0" presId="urn:microsoft.com/office/officeart/2005/8/layout/default"/>
    <dgm:cxn modelId="{6C15898E-AC18-43EC-B27A-561CBFC1E37A}" type="presParOf" srcId="{65B3C854-D6F1-46C1-97B7-8D000A549AC9}" destId="{F21D673D-49EC-480D-AC5C-440351F8D4A7}" srcOrd="0" destOrd="0" presId="urn:microsoft.com/office/officeart/2005/8/layout/default"/>
    <dgm:cxn modelId="{9A156EF5-C212-456A-AE73-D9B4D2E1D276}" type="presParOf" srcId="{65B3C854-D6F1-46C1-97B7-8D000A549AC9}" destId="{17A4C182-2D83-4B4D-B739-BA299BF33F83}" srcOrd="1" destOrd="0" presId="urn:microsoft.com/office/officeart/2005/8/layout/default"/>
    <dgm:cxn modelId="{3FC7DB46-1959-450B-A4D6-3A89B74936CB}" type="presParOf" srcId="{65B3C854-D6F1-46C1-97B7-8D000A549AC9}" destId="{DFF64910-B75B-4270-A4F2-D2261F6EFDC3}" srcOrd="2" destOrd="0" presId="urn:microsoft.com/office/officeart/2005/8/layout/default"/>
    <dgm:cxn modelId="{D4138868-6656-4904-A4CC-57A099260E13}" type="presParOf" srcId="{65B3C854-D6F1-46C1-97B7-8D000A549AC9}" destId="{CBE0D5AB-0460-4B65-A7BE-86E18B072898}" srcOrd="3" destOrd="0" presId="urn:microsoft.com/office/officeart/2005/8/layout/default"/>
    <dgm:cxn modelId="{5DDD52DB-9F82-4924-A23B-3F4B6EBCC767}" type="presParOf" srcId="{65B3C854-D6F1-46C1-97B7-8D000A549AC9}" destId="{AC392089-DF46-4324-B8ED-5084D54CC1DE}" srcOrd="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1D673D-49EC-480D-AC5C-440351F8D4A7}">
      <dsp:nvSpPr>
        <dsp:cNvPr id="0" name=""/>
        <dsp:cNvSpPr/>
      </dsp:nvSpPr>
      <dsp:spPr>
        <a:xfrm>
          <a:off x="0" y="0"/>
          <a:ext cx="2488867" cy="2494373"/>
        </a:xfrm>
        <a:prstGeom prst="rect">
          <a:avLst/>
        </a:prstGeom>
        <a:solidFill>
          <a:srgbClr val="2052A0"/>
        </a:solid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Font typeface="Calibri" panose="020F0502020204030204" pitchFamily="34" charset="0"/>
            <a:buNone/>
          </a:pPr>
          <a:r>
            <a:rPr lang="lt-LT" sz="1800" b="1" kern="1200"/>
            <a:t>I. NVO institucinių gebėjimų stiprinimas</a:t>
          </a:r>
        </a:p>
      </dsp:txBody>
      <dsp:txXfrm>
        <a:off x="0" y="0"/>
        <a:ext cx="2488867" cy="2494373"/>
      </dsp:txXfrm>
    </dsp:sp>
    <dsp:sp modelId="{DFF64910-B75B-4270-A4F2-D2261F6EFDC3}">
      <dsp:nvSpPr>
        <dsp:cNvPr id="0" name=""/>
        <dsp:cNvSpPr/>
      </dsp:nvSpPr>
      <dsp:spPr>
        <a:xfrm>
          <a:off x="2574533" y="0"/>
          <a:ext cx="2488867" cy="2494373"/>
        </a:xfrm>
        <a:prstGeom prst="rect">
          <a:avLst/>
        </a:prstGeom>
        <a:solidFill>
          <a:srgbClr val="228E8E"/>
        </a:solid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Font typeface="Calibri" panose="020F0502020204030204" pitchFamily="34" charset="0"/>
            <a:buNone/>
          </a:pPr>
          <a:r>
            <a:rPr lang="lt-LT" sz="1800" b="1" i="0" kern="1200"/>
            <a:t>II. NVO Fondo veiklų įgyvendinimas ir administravimas</a:t>
          </a:r>
          <a:endParaRPr lang="lt-LT" sz="1800" b="1" kern="1200"/>
        </a:p>
      </dsp:txBody>
      <dsp:txXfrm>
        <a:off x="2574533" y="0"/>
        <a:ext cx="2488867" cy="2494373"/>
      </dsp:txXfrm>
    </dsp:sp>
    <dsp:sp modelId="{AC392089-DF46-4324-B8ED-5084D54CC1DE}">
      <dsp:nvSpPr>
        <dsp:cNvPr id="0" name=""/>
        <dsp:cNvSpPr/>
      </dsp:nvSpPr>
      <dsp:spPr>
        <a:xfrm>
          <a:off x="7701694" y="3331"/>
          <a:ext cx="2488867" cy="2494373"/>
        </a:xfrm>
        <a:prstGeom prst="rect">
          <a:avLst/>
        </a:prstGeom>
        <a:solidFill>
          <a:srgbClr val="239778"/>
        </a:solid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Font typeface="Calibri" panose="020F0502020204030204" pitchFamily="34" charset="0"/>
            <a:buNone/>
          </a:pPr>
          <a:r>
            <a:rPr lang="lt-LT" sz="1800" b="1" i="0" kern="1200"/>
            <a:t>IV. </a:t>
          </a:r>
          <a:r>
            <a:rPr lang="lt-LT" sz="1800" b="1" i="0" kern="1200">
              <a:latin typeface="Calibri" panose="020F0502020204030204"/>
            </a:rPr>
            <a:t>?NAUJA KRYPTIS: NVO</a:t>
          </a:r>
          <a:r>
            <a:rPr lang="lt-LT" sz="1800" b="1" i="0" kern="1200"/>
            <a:t> </a:t>
          </a:r>
          <a:r>
            <a:rPr lang="lt-LT" sz="1800" b="1" i="0" u="none" kern="1200"/>
            <a:t>kompetencijų stiprinimas</a:t>
          </a:r>
          <a:r>
            <a:rPr lang="lt-LT" sz="1800" b="1" i="0" u="none" kern="1200">
              <a:solidFill>
                <a:srgbClr val="FF0000"/>
              </a:solidFill>
            </a:rPr>
            <a:t>*</a:t>
          </a:r>
          <a:endParaRPr lang="lt-LT" sz="1800" b="1" i="0" kern="1200">
            <a:solidFill>
              <a:srgbClr val="FF0000"/>
            </a:solidFill>
            <a:latin typeface="Calibri" panose="020F0502020204030204"/>
          </a:endParaRPr>
        </a:p>
      </dsp:txBody>
      <dsp:txXfrm>
        <a:off x="7701694" y="3331"/>
        <a:ext cx="2488867" cy="2494373"/>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7D4DFA9-38CF-7D4C-9EB4-7A6A0A01A9C5}" type="datetimeFigureOut">
              <a:rPr lang="en-US" smtClean="0"/>
              <a:t>7/7/2026</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08C5D27-E275-914C-B9A8-807C55B0069F}" type="slidenum">
              <a:rPr lang="en-US" smtClean="0"/>
              <a:t>‹#›</a:t>
            </a:fld>
            <a:endParaRPr lang="en-US"/>
          </a:p>
        </p:txBody>
      </p:sp>
    </p:spTree>
    <p:extLst>
      <p:ext uri="{BB962C8B-B14F-4D97-AF65-F5344CB8AC3E}">
        <p14:creationId xmlns:p14="http://schemas.microsoft.com/office/powerpoint/2010/main" val="480298490"/>
      </p:ext>
    </p:extLst>
  </p:cSld>
  <p:clrMap bg1="lt1" tx1="dk1" bg2="lt2" tx2="dk2" accent1="accent1" accent2="accent2" accent3="accent3" accent4="accent4" accent5="accent5" accent6="accent6" hlink="hlink" folHlink="folHlink"/>
  <p:hf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09CB90-614C-5144-87C1-67812BEDF5FB}" type="datetimeFigureOut">
              <a:rPr lang="en-US" smtClean="0"/>
              <a:t>7/7/2026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6E7EC0-9BE3-5541-9D76-7DE32A6C9D42}" type="slidenum">
              <a:rPr lang="en-US" smtClean="0"/>
              <a:t>‹#›</a:t>
            </a:fld>
            <a:endParaRPr lang="en-US"/>
          </a:p>
        </p:txBody>
      </p:sp>
    </p:spTree>
    <p:extLst>
      <p:ext uri="{BB962C8B-B14F-4D97-AF65-F5344CB8AC3E}">
        <p14:creationId xmlns:p14="http://schemas.microsoft.com/office/powerpoint/2010/main" val="2001100545"/>
      </p:ext>
    </p:extLst>
  </p:cSld>
  <p:clrMap bg1="lt1" tx1="dk1" bg2="lt2" tx2="dk2" accent1="accent1" accent2="accent2" accent3="accent3" accent4="accent4" accent5="accent5" accent6="accent6" hlink="hlink" folHlink="folHlink"/>
  <p:hf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B36E7EC0-9BE3-5541-9D76-7DE32A6C9D42}" type="slidenum">
              <a:rPr lang="en-US" smtClean="0"/>
              <a:t>1</a:t>
            </a:fld>
            <a:endParaRPr lang="en-US"/>
          </a:p>
        </p:txBody>
      </p:sp>
    </p:spTree>
    <p:extLst>
      <p:ext uri="{BB962C8B-B14F-4D97-AF65-F5344CB8AC3E}">
        <p14:creationId xmlns:p14="http://schemas.microsoft.com/office/powerpoint/2010/main" val="9280072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8E5745-C8EA-48A8-B1DF-1339A6EE25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DDE274-C1E4-09BD-AC27-2C5472F20A23}"/>
              </a:ext>
            </a:extLst>
          </p:cNvPr>
          <p:cNvSpPr>
            <a:spLocks noGrp="1" noRot="1" noChangeAspect="1"/>
          </p:cNvSpPr>
          <p:nvPr>
            <p:ph type="sldImg"/>
          </p:nvPr>
        </p:nvSpPr>
        <p:spPr/>
        <p:txBody>
          <a:bodyPr/>
          <a:lstStyle/>
          <a:p>
            <a:endParaRPr lang="lt-LT"/>
          </a:p>
        </p:txBody>
      </p:sp>
      <p:sp>
        <p:nvSpPr>
          <p:cNvPr id="3" name="Notes Placeholder 2">
            <a:extLst>
              <a:ext uri="{FF2B5EF4-FFF2-40B4-BE49-F238E27FC236}">
                <a16:creationId xmlns:a16="http://schemas.microsoft.com/office/drawing/2014/main" id="{D64DECC2-193C-E573-9931-FA1A881D3343}"/>
              </a:ext>
            </a:extLst>
          </p:cNvPr>
          <p:cNvSpPr>
            <a:spLocks noGrp="1"/>
          </p:cNvSpPr>
          <p:nvPr>
            <p:ph type="body" idx="1"/>
          </p:nvPr>
        </p:nvSpPr>
        <p:spPr/>
        <p:txBody>
          <a:bodyPr/>
          <a:lstStyle/>
          <a:p>
            <a:pPr rtl="0" fontAlgn="base"/>
            <a:endParaRPr lang="lt-LT" sz="1200" b="0" i="0" kern="1200">
              <a:solidFill>
                <a:schemeClr val="tx1"/>
              </a:solidFill>
              <a:effectLst/>
              <a:latin typeface="+mn-lt"/>
              <a:ea typeface="+mn-ea"/>
              <a:cs typeface="+mn-cs"/>
            </a:endParaRPr>
          </a:p>
          <a:p>
            <a:pPr marL="171450" indent="-171450">
              <a:buFont typeface="Arial" panose="020B0604020202020204" pitchFamily="34" charset="0"/>
              <a:buChar char="•"/>
            </a:pPr>
            <a:endParaRPr lang="lt-LT"/>
          </a:p>
        </p:txBody>
      </p:sp>
      <p:sp>
        <p:nvSpPr>
          <p:cNvPr id="4" name="Slide Number Placeholder 3">
            <a:extLst>
              <a:ext uri="{FF2B5EF4-FFF2-40B4-BE49-F238E27FC236}">
                <a16:creationId xmlns:a16="http://schemas.microsoft.com/office/drawing/2014/main" id="{472C88D0-F9A5-F823-4049-D85C9048123D}"/>
              </a:ext>
            </a:extLst>
          </p:cNvPr>
          <p:cNvSpPr>
            <a:spLocks noGrp="1"/>
          </p:cNvSpPr>
          <p:nvPr>
            <p:ph type="sldNum" sz="quarter" idx="5"/>
          </p:nvPr>
        </p:nvSpPr>
        <p:spPr/>
        <p:txBody>
          <a:bodyPr/>
          <a:lstStyle/>
          <a:p>
            <a:fld id="{9E19ED02-0255-4B53-9980-A5D6ABEA9DCF}" type="slidenum">
              <a:rPr lang="lt-LT" smtClean="0"/>
              <a:t>11</a:t>
            </a:fld>
            <a:endParaRPr lang="lt-LT"/>
          </a:p>
        </p:txBody>
      </p:sp>
    </p:spTree>
    <p:extLst>
      <p:ext uri="{BB962C8B-B14F-4D97-AF65-F5344CB8AC3E}">
        <p14:creationId xmlns:p14="http://schemas.microsoft.com/office/powerpoint/2010/main" val="37580747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CBA57A-3349-0E84-5572-6414C7A16B15}"/>
            </a:ext>
          </a:extLst>
        </p:cNvPr>
        <p:cNvGrpSpPr/>
        <p:nvPr/>
      </p:nvGrpSpPr>
      <p:grpSpPr>
        <a:xfrm>
          <a:off x="0" y="0"/>
          <a:ext cx="0" cy="0"/>
          <a:chOff x="0" y="0"/>
          <a:chExt cx="0" cy="0"/>
        </a:xfrm>
      </p:grpSpPr>
      <p:sp>
        <p:nvSpPr>
          <p:cNvPr id="2" name="Skaidrės vaizdo vietos rezervavimo ženklas 1">
            <a:extLst>
              <a:ext uri="{FF2B5EF4-FFF2-40B4-BE49-F238E27FC236}">
                <a16:creationId xmlns:a16="http://schemas.microsoft.com/office/drawing/2014/main" id="{9E6898C7-CBAE-D7E5-FB58-4F7532F085D6}"/>
              </a:ext>
            </a:extLst>
          </p:cNvPr>
          <p:cNvSpPr>
            <a:spLocks noGrp="1" noRot="1" noChangeAspect="1"/>
          </p:cNvSpPr>
          <p:nvPr>
            <p:ph type="sldImg"/>
          </p:nvPr>
        </p:nvSpPr>
        <p:spPr/>
      </p:sp>
      <p:sp>
        <p:nvSpPr>
          <p:cNvPr id="3" name="Pastabų vietos rezervavimo ženklas 2">
            <a:extLst>
              <a:ext uri="{FF2B5EF4-FFF2-40B4-BE49-F238E27FC236}">
                <a16:creationId xmlns:a16="http://schemas.microsoft.com/office/drawing/2014/main" id="{93F970DA-E406-077D-EBF5-66D04F88396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lt-LT" sz="1200" b="0" i="0" kern="1200">
                <a:solidFill>
                  <a:schemeClr val="tx1"/>
                </a:solidFill>
                <a:effectLst/>
                <a:latin typeface="+mn-lt"/>
                <a:ea typeface="+mn-ea"/>
                <a:cs typeface="+mn-cs"/>
              </a:rPr>
              <a:t>Siūlymas – 100 tūkst. eurų rezervuoti iš konkursų biudžeto ir naudoti šią sumą NVO kompetencijų kėlimui pvz. finansinio raštingumo/apskaitos, socialinio verslo, poveikio matavimo ir kt. Svarstoma finansavimą skirti ilgalaikiams, išsamiems NVO mokymams (vietoje pavienių tematinių),  kad ministerija galėtų užtikrinti tęstinę, nuoseklią ir visam sektoriui prieinamą kompetencijų stiprinimo veiklą. </a:t>
            </a:r>
            <a:endParaRPr lang="lt-LT"/>
          </a:p>
          <a:p>
            <a:endParaRPr lang="lt-LT"/>
          </a:p>
        </p:txBody>
      </p:sp>
      <p:sp>
        <p:nvSpPr>
          <p:cNvPr id="4" name="Antraštės vietos rezervavimo ženklas 3">
            <a:extLst>
              <a:ext uri="{FF2B5EF4-FFF2-40B4-BE49-F238E27FC236}">
                <a16:creationId xmlns:a16="http://schemas.microsoft.com/office/drawing/2014/main" id="{474C2861-C87C-0A00-7534-FB66FE266573}"/>
              </a:ext>
            </a:extLst>
          </p:cNvPr>
          <p:cNvSpPr>
            <a:spLocks noGrp="1"/>
          </p:cNvSpPr>
          <p:nvPr>
            <p:ph type="hdr" sz="quarter"/>
          </p:nvPr>
        </p:nvSpPr>
        <p:spPr/>
        <p:txBody>
          <a:bodyPr/>
          <a:lstStyle/>
          <a:p>
            <a:endParaRPr lang="en-US"/>
          </a:p>
        </p:txBody>
      </p:sp>
      <p:sp>
        <p:nvSpPr>
          <p:cNvPr id="5" name="Poraštės vietos rezervavimo ženklas 4">
            <a:extLst>
              <a:ext uri="{FF2B5EF4-FFF2-40B4-BE49-F238E27FC236}">
                <a16:creationId xmlns:a16="http://schemas.microsoft.com/office/drawing/2014/main" id="{C992483D-178E-9CCF-7878-5F209732DEF6}"/>
              </a:ext>
            </a:extLst>
          </p:cNvPr>
          <p:cNvSpPr>
            <a:spLocks noGrp="1"/>
          </p:cNvSpPr>
          <p:nvPr>
            <p:ph type="ftr" sz="quarter" idx="4"/>
          </p:nvPr>
        </p:nvSpPr>
        <p:spPr/>
        <p:txBody>
          <a:bodyPr/>
          <a:lstStyle/>
          <a:p>
            <a:endParaRPr lang="en-US"/>
          </a:p>
        </p:txBody>
      </p:sp>
      <p:sp>
        <p:nvSpPr>
          <p:cNvPr id="6" name="Skaidrės numerio vietos rezervavimo ženklas 5">
            <a:extLst>
              <a:ext uri="{FF2B5EF4-FFF2-40B4-BE49-F238E27FC236}">
                <a16:creationId xmlns:a16="http://schemas.microsoft.com/office/drawing/2014/main" id="{69F9C367-8F86-C47C-ADB0-CEB5CDC11E31}"/>
              </a:ext>
            </a:extLst>
          </p:cNvPr>
          <p:cNvSpPr>
            <a:spLocks noGrp="1"/>
          </p:cNvSpPr>
          <p:nvPr>
            <p:ph type="sldNum" sz="quarter" idx="5"/>
          </p:nvPr>
        </p:nvSpPr>
        <p:spPr/>
        <p:txBody>
          <a:bodyPr/>
          <a:lstStyle/>
          <a:p>
            <a:fld id="{B36E7EC0-9BE3-5541-9D76-7DE32A6C9D42}" type="slidenum">
              <a:rPr lang="en-US" smtClean="0"/>
              <a:t>12</a:t>
            </a:fld>
            <a:endParaRPr lang="en-US"/>
          </a:p>
        </p:txBody>
      </p:sp>
    </p:spTree>
    <p:extLst>
      <p:ext uri="{BB962C8B-B14F-4D97-AF65-F5344CB8AC3E}">
        <p14:creationId xmlns:p14="http://schemas.microsoft.com/office/powerpoint/2010/main" val="6144147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993B79-752A-5B3C-E41F-897A0CE20BF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C4A12B4-189B-6212-F428-DB74F58571CF}"/>
              </a:ext>
            </a:extLst>
          </p:cNvPr>
          <p:cNvSpPr>
            <a:spLocks noGrp="1" noRot="1" noChangeAspect="1"/>
          </p:cNvSpPr>
          <p:nvPr>
            <p:ph type="sldImg"/>
          </p:nvPr>
        </p:nvSpPr>
        <p:spPr/>
        <p:txBody>
          <a:bodyPr/>
          <a:lstStyle/>
          <a:p>
            <a:endParaRPr lang="lt-LT"/>
          </a:p>
        </p:txBody>
      </p:sp>
      <p:sp>
        <p:nvSpPr>
          <p:cNvPr id="3" name="Notes Placeholder 2">
            <a:extLst>
              <a:ext uri="{FF2B5EF4-FFF2-40B4-BE49-F238E27FC236}">
                <a16:creationId xmlns:a16="http://schemas.microsoft.com/office/drawing/2014/main" id="{4BA44930-CED6-BB5D-9177-B81676BAE351}"/>
              </a:ext>
            </a:extLst>
          </p:cNvPr>
          <p:cNvSpPr>
            <a:spLocks noGrp="1"/>
          </p:cNvSpPr>
          <p:nvPr>
            <p:ph type="body" idx="1"/>
          </p:nvPr>
        </p:nvSpPr>
        <p:spPr/>
        <p:txBody>
          <a:bodyPr/>
          <a:lstStyle/>
          <a:p>
            <a:endParaRPr lang="lt-LT"/>
          </a:p>
        </p:txBody>
      </p:sp>
      <p:sp>
        <p:nvSpPr>
          <p:cNvPr id="4" name="Slide Number Placeholder 3">
            <a:extLst>
              <a:ext uri="{FF2B5EF4-FFF2-40B4-BE49-F238E27FC236}">
                <a16:creationId xmlns:a16="http://schemas.microsoft.com/office/drawing/2014/main" id="{1697A1FA-2707-17C6-A074-96778706B3D3}"/>
              </a:ext>
            </a:extLst>
          </p:cNvPr>
          <p:cNvSpPr>
            <a:spLocks noGrp="1"/>
          </p:cNvSpPr>
          <p:nvPr>
            <p:ph type="sldNum" sz="quarter" idx="5"/>
          </p:nvPr>
        </p:nvSpPr>
        <p:spPr/>
        <p:txBody>
          <a:bodyPr/>
          <a:lstStyle/>
          <a:p>
            <a:fld id="{9E19ED02-0255-4B53-9980-A5D6ABEA9DCF}" type="slidenum">
              <a:rPr lang="lt-LT" smtClean="0"/>
              <a:t>13</a:t>
            </a:fld>
            <a:endParaRPr lang="lt-LT"/>
          </a:p>
        </p:txBody>
      </p:sp>
    </p:spTree>
    <p:extLst>
      <p:ext uri="{BB962C8B-B14F-4D97-AF65-F5344CB8AC3E}">
        <p14:creationId xmlns:p14="http://schemas.microsoft.com/office/powerpoint/2010/main" val="31108621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B36E7EC0-9BE3-5541-9D76-7DE32A6C9D42}" type="slidenum">
              <a:rPr lang="en-US" smtClean="0"/>
              <a:t>14</a:t>
            </a:fld>
            <a:endParaRPr lang="en-US"/>
          </a:p>
        </p:txBody>
      </p:sp>
    </p:spTree>
    <p:extLst>
      <p:ext uri="{BB962C8B-B14F-4D97-AF65-F5344CB8AC3E}">
        <p14:creationId xmlns:p14="http://schemas.microsoft.com/office/powerpoint/2010/main" val="7002913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1C86E2-A9A2-EE27-538B-1769EA193D1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3B6793A-5CBF-F25D-D0E3-508BD7DDD2B9}"/>
              </a:ext>
            </a:extLst>
          </p:cNvPr>
          <p:cNvSpPr>
            <a:spLocks noGrp="1" noRot="1" noChangeAspect="1"/>
          </p:cNvSpPr>
          <p:nvPr>
            <p:ph type="sldImg"/>
          </p:nvPr>
        </p:nvSpPr>
        <p:spPr/>
        <p:txBody>
          <a:bodyPr/>
          <a:lstStyle/>
          <a:p>
            <a:endParaRPr lang="lt-LT"/>
          </a:p>
        </p:txBody>
      </p:sp>
      <p:sp>
        <p:nvSpPr>
          <p:cNvPr id="3" name="Notes Placeholder 2">
            <a:extLst>
              <a:ext uri="{FF2B5EF4-FFF2-40B4-BE49-F238E27FC236}">
                <a16:creationId xmlns:a16="http://schemas.microsoft.com/office/drawing/2014/main" id="{79042BFA-87DC-2633-171E-4F60C3D5D214}"/>
              </a:ext>
            </a:extLst>
          </p:cNvPr>
          <p:cNvSpPr>
            <a:spLocks noGrp="1"/>
          </p:cNvSpPr>
          <p:nvPr>
            <p:ph type="body" idx="1"/>
          </p:nvPr>
        </p:nvSpPr>
        <p:spPr/>
        <p:txBody>
          <a:bodyPr/>
          <a:lstStyle/>
          <a:p>
            <a:pPr marL="171450" indent="-171450">
              <a:buFont typeface="Arial" panose="020B0604020202020204" pitchFamily="34" charset="0"/>
              <a:buChar char="•"/>
            </a:pPr>
            <a:endParaRPr lang="lt-LT"/>
          </a:p>
        </p:txBody>
      </p:sp>
      <p:sp>
        <p:nvSpPr>
          <p:cNvPr id="4" name="Slide Number Placeholder 3">
            <a:extLst>
              <a:ext uri="{FF2B5EF4-FFF2-40B4-BE49-F238E27FC236}">
                <a16:creationId xmlns:a16="http://schemas.microsoft.com/office/drawing/2014/main" id="{C1201609-4690-1C8D-CCE7-39103401A5F3}"/>
              </a:ext>
            </a:extLst>
          </p:cNvPr>
          <p:cNvSpPr>
            <a:spLocks noGrp="1"/>
          </p:cNvSpPr>
          <p:nvPr>
            <p:ph type="sldNum" sz="quarter" idx="5"/>
          </p:nvPr>
        </p:nvSpPr>
        <p:spPr/>
        <p:txBody>
          <a:bodyPr/>
          <a:lstStyle/>
          <a:p>
            <a:fld id="{9E19ED02-0255-4B53-9980-A5D6ABEA9DCF}" type="slidenum">
              <a:rPr lang="lt-LT" smtClean="0"/>
              <a:t>3</a:t>
            </a:fld>
            <a:endParaRPr lang="lt-LT"/>
          </a:p>
        </p:txBody>
      </p:sp>
    </p:spTree>
    <p:extLst>
      <p:ext uri="{BB962C8B-B14F-4D97-AF65-F5344CB8AC3E}">
        <p14:creationId xmlns:p14="http://schemas.microsoft.com/office/powerpoint/2010/main" val="30994977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E320AF-3F6A-D681-4EC4-786A7E837FE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AACDE4-225C-B043-7C0A-D0DEFFE24925}"/>
              </a:ext>
            </a:extLst>
          </p:cNvPr>
          <p:cNvSpPr>
            <a:spLocks noGrp="1" noRot="1" noChangeAspect="1"/>
          </p:cNvSpPr>
          <p:nvPr>
            <p:ph type="sldImg"/>
          </p:nvPr>
        </p:nvSpPr>
        <p:spPr/>
        <p:txBody>
          <a:bodyPr/>
          <a:lstStyle/>
          <a:p>
            <a:endParaRPr lang="lt-LT"/>
          </a:p>
        </p:txBody>
      </p:sp>
      <p:sp>
        <p:nvSpPr>
          <p:cNvPr id="3" name="Notes Placeholder 2">
            <a:extLst>
              <a:ext uri="{FF2B5EF4-FFF2-40B4-BE49-F238E27FC236}">
                <a16:creationId xmlns:a16="http://schemas.microsoft.com/office/drawing/2014/main" id="{FF6C7C55-08AE-C7E3-A49F-33FE6817A119}"/>
              </a:ext>
            </a:extLst>
          </p:cNvPr>
          <p:cNvSpPr>
            <a:spLocks noGrp="1"/>
          </p:cNvSpPr>
          <p:nvPr>
            <p:ph type="body" idx="1"/>
          </p:nvPr>
        </p:nvSpPr>
        <p:spPr/>
        <p:txBody>
          <a:bodyPr/>
          <a:lstStyle/>
          <a:p>
            <a:pPr marL="0" indent="0">
              <a:buFont typeface="Arial" panose="020B0604020202020204" pitchFamily="34" charset="0"/>
              <a:buNone/>
            </a:pPr>
            <a:endParaRPr lang="lt-LT"/>
          </a:p>
        </p:txBody>
      </p:sp>
      <p:sp>
        <p:nvSpPr>
          <p:cNvPr id="4" name="Slide Number Placeholder 3">
            <a:extLst>
              <a:ext uri="{FF2B5EF4-FFF2-40B4-BE49-F238E27FC236}">
                <a16:creationId xmlns:a16="http://schemas.microsoft.com/office/drawing/2014/main" id="{E9679E5C-1E05-6236-17C5-AC509B657E73}"/>
              </a:ext>
            </a:extLst>
          </p:cNvPr>
          <p:cNvSpPr>
            <a:spLocks noGrp="1"/>
          </p:cNvSpPr>
          <p:nvPr>
            <p:ph type="sldNum" sz="quarter" idx="5"/>
          </p:nvPr>
        </p:nvSpPr>
        <p:spPr/>
        <p:txBody>
          <a:bodyPr/>
          <a:lstStyle/>
          <a:p>
            <a:fld id="{9E19ED02-0255-4B53-9980-A5D6ABEA9DCF}" type="slidenum">
              <a:rPr lang="lt-LT" smtClean="0"/>
              <a:t>4</a:t>
            </a:fld>
            <a:endParaRPr lang="lt-LT"/>
          </a:p>
        </p:txBody>
      </p:sp>
    </p:spTree>
    <p:extLst>
      <p:ext uri="{BB962C8B-B14F-4D97-AF65-F5344CB8AC3E}">
        <p14:creationId xmlns:p14="http://schemas.microsoft.com/office/powerpoint/2010/main" val="33682534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5846D0-76A5-D70E-03F9-081459CBFED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F0F8BC1-90B8-205D-104D-BC54B1391399}"/>
              </a:ext>
            </a:extLst>
          </p:cNvPr>
          <p:cNvSpPr>
            <a:spLocks noGrp="1" noRot="1" noChangeAspect="1"/>
          </p:cNvSpPr>
          <p:nvPr>
            <p:ph type="sldImg"/>
          </p:nvPr>
        </p:nvSpPr>
        <p:spPr/>
        <p:txBody>
          <a:bodyPr/>
          <a:lstStyle/>
          <a:p>
            <a:endParaRPr lang="lt-LT"/>
          </a:p>
        </p:txBody>
      </p:sp>
      <p:sp>
        <p:nvSpPr>
          <p:cNvPr id="3" name="Notes Placeholder 2">
            <a:extLst>
              <a:ext uri="{FF2B5EF4-FFF2-40B4-BE49-F238E27FC236}">
                <a16:creationId xmlns:a16="http://schemas.microsoft.com/office/drawing/2014/main" id="{ACD7A927-3873-F137-8F40-24E2102AFF73}"/>
              </a:ext>
            </a:extLst>
          </p:cNvPr>
          <p:cNvSpPr>
            <a:spLocks noGrp="1"/>
          </p:cNvSpPr>
          <p:nvPr>
            <p:ph type="body" idx="1"/>
          </p:nvPr>
        </p:nvSpPr>
        <p:spPr/>
        <p:txBody>
          <a:bodyPr/>
          <a:lstStyle/>
          <a:p>
            <a:pPr marL="0" indent="0">
              <a:buFont typeface="Arial" panose="020B0604020202020204" pitchFamily="34" charset="0"/>
              <a:buNone/>
            </a:pPr>
            <a:endParaRPr lang="lt-LT"/>
          </a:p>
        </p:txBody>
      </p:sp>
      <p:sp>
        <p:nvSpPr>
          <p:cNvPr id="4" name="Slide Number Placeholder 3">
            <a:extLst>
              <a:ext uri="{FF2B5EF4-FFF2-40B4-BE49-F238E27FC236}">
                <a16:creationId xmlns:a16="http://schemas.microsoft.com/office/drawing/2014/main" id="{8FC4E38F-19C5-DF7E-D6F5-9CE9F3031207}"/>
              </a:ext>
            </a:extLst>
          </p:cNvPr>
          <p:cNvSpPr>
            <a:spLocks noGrp="1"/>
          </p:cNvSpPr>
          <p:nvPr>
            <p:ph type="sldNum" sz="quarter" idx="5"/>
          </p:nvPr>
        </p:nvSpPr>
        <p:spPr/>
        <p:txBody>
          <a:bodyPr/>
          <a:lstStyle/>
          <a:p>
            <a:fld id="{9E19ED02-0255-4B53-9980-A5D6ABEA9DCF}" type="slidenum">
              <a:rPr lang="lt-LT" smtClean="0"/>
              <a:t>5</a:t>
            </a:fld>
            <a:endParaRPr lang="lt-LT"/>
          </a:p>
        </p:txBody>
      </p:sp>
    </p:spTree>
    <p:extLst>
      <p:ext uri="{BB962C8B-B14F-4D97-AF65-F5344CB8AC3E}">
        <p14:creationId xmlns:p14="http://schemas.microsoft.com/office/powerpoint/2010/main" val="2906776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D8B7AA-0AC1-5509-7F3D-8FBE14C7BE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D24BC98-F6E1-BD58-8946-F3021612B534}"/>
              </a:ext>
            </a:extLst>
          </p:cNvPr>
          <p:cNvSpPr>
            <a:spLocks noGrp="1" noRot="1" noChangeAspect="1"/>
          </p:cNvSpPr>
          <p:nvPr>
            <p:ph type="sldImg"/>
          </p:nvPr>
        </p:nvSpPr>
        <p:spPr/>
        <p:txBody>
          <a:bodyPr/>
          <a:lstStyle/>
          <a:p>
            <a:endParaRPr lang="lt-LT"/>
          </a:p>
        </p:txBody>
      </p:sp>
      <p:sp>
        <p:nvSpPr>
          <p:cNvPr id="3" name="Notes Placeholder 2">
            <a:extLst>
              <a:ext uri="{FF2B5EF4-FFF2-40B4-BE49-F238E27FC236}">
                <a16:creationId xmlns:a16="http://schemas.microsoft.com/office/drawing/2014/main" id="{DEE81907-B675-BA5A-663D-D252AE9B69F1}"/>
              </a:ext>
            </a:extLst>
          </p:cNvPr>
          <p:cNvSpPr>
            <a:spLocks noGrp="1"/>
          </p:cNvSpPr>
          <p:nvPr>
            <p:ph type="body" idx="1"/>
          </p:nvPr>
        </p:nvSpPr>
        <p:spPr/>
        <p:txBody>
          <a:bodyPr/>
          <a:lstStyle/>
          <a:p>
            <a:pPr fontAlgn="base"/>
            <a:r>
              <a:rPr lang="lt-LT"/>
              <a:t>Centralizuotos veiklos - (pavyzdžiui, bendri mokymai, patirties pasidalinimo renginiai, idėjų dirbtuvės ir kt.). Papildomą dėmesį skirti mažiau įsitvirtinusioms, regionuose veikiančioms NVO. </a:t>
            </a:r>
          </a:p>
          <a:p>
            <a:pPr marL="171450" indent="-171450">
              <a:buFont typeface="Arial" panose="020B0604020202020204" pitchFamily="34" charset="0"/>
              <a:buChar char="•"/>
            </a:pPr>
            <a:endParaRPr lang="lt-LT" sz="1400">
              <a:solidFill>
                <a:srgbClr val="003850"/>
              </a:solidFill>
            </a:endParaRPr>
          </a:p>
          <a:p>
            <a:pPr marL="0" indent="0">
              <a:buFont typeface="Arial" panose="020B0604020202020204" pitchFamily="34" charset="0"/>
              <a:buNone/>
            </a:pPr>
            <a:endParaRPr lang="lt-LT"/>
          </a:p>
        </p:txBody>
      </p:sp>
      <p:sp>
        <p:nvSpPr>
          <p:cNvPr id="4" name="Slide Number Placeholder 3">
            <a:extLst>
              <a:ext uri="{FF2B5EF4-FFF2-40B4-BE49-F238E27FC236}">
                <a16:creationId xmlns:a16="http://schemas.microsoft.com/office/drawing/2014/main" id="{7EB89594-B83E-5DB5-89C2-DDC633E72CC7}"/>
              </a:ext>
            </a:extLst>
          </p:cNvPr>
          <p:cNvSpPr>
            <a:spLocks noGrp="1"/>
          </p:cNvSpPr>
          <p:nvPr>
            <p:ph type="sldNum" sz="quarter" idx="5"/>
          </p:nvPr>
        </p:nvSpPr>
        <p:spPr/>
        <p:txBody>
          <a:bodyPr/>
          <a:lstStyle/>
          <a:p>
            <a:fld id="{9E19ED02-0255-4B53-9980-A5D6ABEA9DCF}" type="slidenum">
              <a:rPr lang="lt-LT" smtClean="0"/>
              <a:t>6</a:t>
            </a:fld>
            <a:endParaRPr lang="lt-LT"/>
          </a:p>
        </p:txBody>
      </p:sp>
    </p:spTree>
    <p:extLst>
      <p:ext uri="{BB962C8B-B14F-4D97-AF65-F5344CB8AC3E}">
        <p14:creationId xmlns:p14="http://schemas.microsoft.com/office/powerpoint/2010/main" val="298573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BFEDEB-4793-A81E-9614-586451C2BF5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035C23-0B4B-3521-CF54-00A23735AEEE}"/>
              </a:ext>
            </a:extLst>
          </p:cNvPr>
          <p:cNvSpPr>
            <a:spLocks noGrp="1" noRot="1" noChangeAspect="1"/>
          </p:cNvSpPr>
          <p:nvPr>
            <p:ph type="sldImg"/>
          </p:nvPr>
        </p:nvSpPr>
        <p:spPr/>
        <p:txBody>
          <a:bodyPr/>
          <a:lstStyle/>
          <a:p>
            <a:endParaRPr lang="lt-LT"/>
          </a:p>
        </p:txBody>
      </p:sp>
      <p:sp>
        <p:nvSpPr>
          <p:cNvPr id="3" name="Notes Placeholder 2">
            <a:extLst>
              <a:ext uri="{FF2B5EF4-FFF2-40B4-BE49-F238E27FC236}">
                <a16:creationId xmlns:a16="http://schemas.microsoft.com/office/drawing/2014/main" id="{D4B4F290-5EE8-BD42-6DA7-DA678304BBA2}"/>
              </a:ext>
            </a:extLst>
          </p:cNvPr>
          <p:cNvSpPr>
            <a:spLocks noGrp="1"/>
          </p:cNvSpPr>
          <p:nvPr>
            <p:ph type="body" idx="1"/>
          </p:nvPr>
        </p:nvSpPr>
        <p:spPr/>
        <p:txBody>
          <a:bodyPr/>
          <a:lstStyle/>
          <a:p>
            <a:pPr marL="171450" indent="-171450">
              <a:buFont typeface="Arial" panose="020B0604020202020204" pitchFamily="34" charset="0"/>
              <a:buChar char="•"/>
            </a:pPr>
            <a:endParaRPr lang="lt-LT"/>
          </a:p>
        </p:txBody>
      </p:sp>
      <p:sp>
        <p:nvSpPr>
          <p:cNvPr id="4" name="Slide Number Placeholder 3">
            <a:extLst>
              <a:ext uri="{FF2B5EF4-FFF2-40B4-BE49-F238E27FC236}">
                <a16:creationId xmlns:a16="http://schemas.microsoft.com/office/drawing/2014/main" id="{05A19C89-4FB8-2C53-7FC4-E0F6FC7F5E38}"/>
              </a:ext>
            </a:extLst>
          </p:cNvPr>
          <p:cNvSpPr>
            <a:spLocks noGrp="1"/>
          </p:cNvSpPr>
          <p:nvPr>
            <p:ph type="sldNum" sz="quarter" idx="5"/>
          </p:nvPr>
        </p:nvSpPr>
        <p:spPr/>
        <p:txBody>
          <a:bodyPr/>
          <a:lstStyle/>
          <a:p>
            <a:fld id="{9E19ED02-0255-4B53-9980-A5D6ABEA9DCF}" type="slidenum">
              <a:rPr lang="lt-LT" smtClean="0"/>
              <a:t>7</a:t>
            </a:fld>
            <a:endParaRPr lang="lt-LT"/>
          </a:p>
        </p:txBody>
      </p:sp>
    </p:spTree>
    <p:extLst>
      <p:ext uri="{BB962C8B-B14F-4D97-AF65-F5344CB8AC3E}">
        <p14:creationId xmlns:p14="http://schemas.microsoft.com/office/powerpoint/2010/main" val="6023460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A32E86-4118-90BD-C860-3D5BA9E2A2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E677FC-F756-E591-5B11-AB4BE5EE747D}"/>
              </a:ext>
            </a:extLst>
          </p:cNvPr>
          <p:cNvSpPr>
            <a:spLocks noGrp="1" noRot="1" noChangeAspect="1"/>
          </p:cNvSpPr>
          <p:nvPr>
            <p:ph type="sldImg"/>
          </p:nvPr>
        </p:nvSpPr>
        <p:spPr/>
        <p:txBody>
          <a:bodyPr/>
          <a:lstStyle/>
          <a:p>
            <a:endParaRPr lang="lt-LT"/>
          </a:p>
        </p:txBody>
      </p:sp>
      <p:sp>
        <p:nvSpPr>
          <p:cNvPr id="3" name="Notes Placeholder 2">
            <a:extLst>
              <a:ext uri="{FF2B5EF4-FFF2-40B4-BE49-F238E27FC236}">
                <a16:creationId xmlns:a16="http://schemas.microsoft.com/office/drawing/2014/main" id="{09069CB3-1BF3-A74D-2748-BBDAD0313A26}"/>
              </a:ext>
            </a:extLst>
          </p:cNvPr>
          <p:cNvSpPr>
            <a:spLocks noGrp="1"/>
          </p:cNvSpPr>
          <p:nvPr>
            <p:ph type="body" idx="1"/>
          </p:nvPr>
        </p:nvSpPr>
        <p:spPr/>
        <p:txBody>
          <a:bodyPr/>
          <a:lstStyle/>
          <a:p>
            <a:pPr rtl="0" fontAlgn="base"/>
            <a:r>
              <a:rPr lang="lt-LT" sz="1200" b="0" i="0" kern="1200">
                <a:solidFill>
                  <a:schemeClr val="tx1"/>
                </a:solidFill>
                <a:effectLst/>
                <a:latin typeface="+mn-lt"/>
                <a:ea typeface="+mn-ea"/>
                <a:cs typeface="+mn-cs"/>
              </a:rPr>
              <a:t>Pretenduojant į finansavimą didesnį nei 15 tūkst. Eur metams, taikyti ribojimą dėl finansavimo dydžio. Projektui įgyvendinti vieniems metams prašoma valstybės biudžeto lėšų suma negali būti didesnė nei 50 proc. pareiškėjo 2025 m. pajamų sumos, neįskaitant finansavimo, gauto iš NVO fondo lėšomis finansuojamų NVO institucinio stiprinimo projektų (pvz., jei pareiškėjo 2025 m. gautos pajamos, neįskaitant finansavimo, gauto iš NVO fondo lėšomis finansuojamų NVO institucinio stiprinimo projektų, buvo lygios 80 tūkst. Eur, pareiškėjas projektui įgyvendinti vieniems metams gali prašyti sumos, ne didesnės nei 40 tūkst. Eur). </a:t>
            </a:r>
          </a:p>
          <a:p>
            <a:pPr rtl="0" fontAlgn="base"/>
            <a:r>
              <a:rPr lang="lt-LT" sz="1200" b="0" i="1" kern="1200">
                <a:solidFill>
                  <a:srgbClr val="239778"/>
                </a:solidFill>
                <a:effectLst/>
                <a:highlight>
                  <a:srgbClr val="E9EDF1"/>
                </a:highlight>
                <a:latin typeface="+mn-lt"/>
                <a:ea typeface="+mn-ea"/>
                <a:cs typeface="+mn-cs"/>
              </a:rPr>
              <a:t>Atliepiant ataskaitos rekomendaciją - </a:t>
            </a:r>
            <a:r>
              <a:rPr lang="lt-LT" sz="1200" b="1" i="1" u="sng" kern="1200">
                <a:solidFill>
                  <a:srgbClr val="239778"/>
                </a:solidFill>
                <a:effectLst/>
                <a:highlight>
                  <a:srgbClr val="E9EDF1"/>
                </a:highlight>
                <a:latin typeface="+mn-lt"/>
                <a:ea typeface="+mn-ea"/>
                <a:cs typeface="+mn-cs"/>
              </a:rPr>
              <a:t>Griežtinti reikalavimus finansavimą galinčioms gauti NVO:</a:t>
            </a:r>
            <a:r>
              <a:rPr lang="lt-LT" sz="1200" b="0" i="1" kern="1200">
                <a:solidFill>
                  <a:srgbClr val="239778"/>
                </a:solidFill>
                <a:effectLst/>
                <a:highlight>
                  <a:srgbClr val="E9EDF1"/>
                </a:highlight>
                <a:latin typeface="+mn-lt"/>
                <a:ea typeface="+mn-ea"/>
                <a:cs typeface="+mn-cs"/>
              </a:rPr>
              <a:t> finansavimą teikti tik NVO, įsikūrusioms bent prieš kelerius metus ir vykdančioms realią veiklą (kad ir mažomis apimtimis, bet nuosekliai teikiančioms paslaugas, turinčioms savanorių, užsiimančioms </a:t>
            </a:r>
            <a:r>
              <a:rPr lang="lt-LT" sz="1200" b="0" i="1" kern="1200" err="1">
                <a:solidFill>
                  <a:srgbClr val="239778"/>
                </a:solidFill>
                <a:effectLst/>
                <a:highlight>
                  <a:srgbClr val="E9EDF1"/>
                </a:highlight>
                <a:latin typeface="+mn-lt"/>
                <a:ea typeface="+mn-ea"/>
                <a:cs typeface="+mn-cs"/>
              </a:rPr>
              <a:t>advokacija</a:t>
            </a:r>
            <a:r>
              <a:rPr lang="lt-LT" sz="1200" b="0" i="1" kern="1200">
                <a:solidFill>
                  <a:srgbClr val="239778"/>
                </a:solidFill>
                <a:effectLst/>
                <a:highlight>
                  <a:srgbClr val="E9EDF1"/>
                </a:highlight>
                <a:latin typeface="+mn-lt"/>
                <a:ea typeface="+mn-ea"/>
                <a:cs typeface="+mn-cs"/>
              </a:rPr>
              <a:t> ar pan.); neteikti finansavimo NVO, kurios didžiąją dalį paslaugų teikia išimtinai ar beveik išimtinai tik tiems asmenims, kurie už jas moka rinkos ar panašią kainą; ir kt.  </a:t>
            </a:r>
            <a:r>
              <a:rPr lang="lt-LT" sz="1200" b="0" i="1" kern="1200">
                <a:solidFill>
                  <a:srgbClr val="239778"/>
                </a:solidFill>
                <a:effectLst/>
                <a:latin typeface="+mn-lt"/>
                <a:ea typeface="+mn-ea"/>
                <a:cs typeface="+mn-cs"/>
              </a:rPr>
              <a:t>  </a:t>
            </a:r>
            <a:r>
              <a:rPr lang="lt-LT" sz="1200" b="0" i="1" kern="1200">
                <a:solidFill>
                  <a:schemeClr val="tx1"/>
                </a:solidFill>
                <a:effectLst/>
                <a:latin typeface="+mn-lt"/>
                <a:ea typeface="+mn-ea"/>
                <a:cs typeface="+mn-cs"/>
              </a:rPr>
              <a:t> </a:t>
            </a:r>
          </a:p>
          <a:p>
            <a:pPr rtl="0" fontAlgn="base"/>
            <a:endParaRPr lang="lt-LT" sz="1200" b="0" i="1" kern="1200">
              <a:solidFill>
                <a:schemeClr val="tx1"/>
              </a:solidFill>
              <a:effectLst/>
              <a:latin typeface="+mn-lt"/>
              <a:ea typeface="+mn-ea"/>
              <a:cs typeface="+mn-cs"/>
            </a:endParaRPr>
          </a:p>
          <a:p>
            <a:pPr rtl="0" fontAlgn="base"/>
            <a:r>
              <a:rPr lang="lt-LT" sz="1200" b="0" i="0" kern="1200">
                <a:solidFill>
                  <a:schemeClr val="tx1"/>
                </a:solidFill>
                <a:effectLst/>
                <a:latin typeface="+mn-lt"/>
                <a:ea typeface="+mn-ea"/>
                <a:cs typeface="+mn-cs"/>
              </a:rPr>
              <a:t>Kaip vertinamąjį kriterijų palikti 2026 m. jau įvestą </a:t>
            </a:r>
            <a:r>
              <a:rPr lang="lt-LT" sz="1200" b="0" i="0" kern="1200" err="1">
                <a:solidFill>
                  <a:schemeClr val="tx1"/>
                </a:solidFill>
                <a:effectLst/>
                <a:latin typeface="+mn-lt"/>
                <a:ea typeface="+mn-ea"/>
                <a:cs typeface="+mn-cs"/>
              </a:rPr>
              <a:t>NVO’iškumo</a:t>
            </a:r>
            <a:r>
              <a:rPr lang="lt-LT" sz="1200" b="0" i="0" kern="1200">
                <a:solidFill>
                  <a:schemeClr val="tx1"/>
                </a:solidFill>
                <a:effectLst/>
                <a:latin typeface="+mn-lt"/>
                <a:ea typeface="+mn-ea"/>
                <a:cs typeface="+mn-cs"/>
              </a:rPr>
              <a:t> vertinimą. Kad organizacijos, kurių absoliuti dauguma paslaugų tiesiog parduodamos už rinkos kainą, negalėtų pretenduoti į finansavimą </a:t>
            </a:r>
          </a:p>
          <a:p>
            <a:pPr rtl="0" fontAlgn="base"/>
            <a:endParaRPr lang="lt-LT" sz="1200" b="0" i="0" kern="1200">
              <a:solidFill>
                <a:schemeClr val="tx1"/>
              </a:solidFill>
              <a:effectLst/>
              <a:latin typeface="+mn-lt"/>
              <a:ea typeface="+mn-ea"/>
              <a:cs typeface="+mn-cs"/>
            </a:endParaRPr>
          </a:p>
          <a:p>
            <a:pPr rtl="0" fontAlgn="base"/>
            <a:r>
              <a:rPr lang="lt-LT" sz="1200" b="0" i="0" kern="1200">
                <a:solidFill>
                  <a:schemeClr val="tx1"/>
                </a:solidFill>
                <a:effectLst/>
                <a:latin typeface="+mn-lt"/>
                <a:ea typeface="+mn-ea"/>
                <a:cs typeface="+mn-cs"/>
              </a:rPr>
              <a:t>Per metus NVO gali teikti tik vieną paraišką tik į vieną konkursą t. y. į skėčių, į mažą sumą vienmečio finansavimo, arba vienmečio didelę sumą, arba dvimečio mažą ar dvimečio didelę sumą.  </a:t>
            </a:r>
          </a:p>
          <a:p>
            <a:pPr rtl="0" fontAlgn="base"/>
            <a:r>
              <a:rPr lang="lt-LT" sz="1200" b="0" i="0" kern="1200">
                <a:solidFill>
                  <a:schemeClr val="tx1"/>
                </a:solidFill>
                <a:effectLst/>
                <a:latin typeface="+mn-lt"/>
                <a:ea typeface="+mn-ea"/>
                <a:cs typeface="+mn-cs"/>
              </a:rPr>
              <a:t>Taip pat taikyti „atšalimo laikotarpį“, kad į NVO fondo finansuojamų konkursų nebūtų galima gauti finansavimo du metus iš eilės. </a:t>
            </a:r>
          </a:p>
          <a:p>
            <a:pPr marL="171450" indent="-171450">
              <a:buFont typeface="Arial" panose="020B0604020202020204" pitchFamily="34" charset="0"/>
              <a:buChar char="•"/>
            </a:pPr>
            <a:endParaRPr lang="lt-LT"/>
          </a:p>
        </p:txBody>
      </p:sp>
      <p:sp>
        <p:nvSpPr>
          <p:cNvPr id="4" name="Slide Number Placeholder 3">
            <a:extLst>
              <a:ext uri="{FF2B5EF4-FFF2-40B4-BE49-F238E27FC236}">
                <a16:creationId xmlns:a16="http://schemas.microsoft.com/office/drawing/2014/main" id="{4C77D353-08A1-433B-F650-D9E387E1B962}"/>
              </a:ext>
            </a:extLst>
          </p:cNvPr>
          <p:cNvSpPr>
            <a:spLocks noGrp="1"/>
          </p:cNvSpPr>
          <p:nvPr>
            <p:ph type="sldNum" sz="quarter" idx="5"/>
          </p:nvPr>
        </p:nvSpPr>
        <p:spPr/>
        <p:txBody>
          <a:bodyPr/>
          <a:lstStyle/>
          <a:p>
            <a:fld id="{9E19ED02-0255-4B53-9980-A5D6ABEA9DCF}" type="slidenum">
              <a:rPr lang="lt-LT" smtClean="0"/>
              <a:t>8</a:t>
            </a:fld>
            <a:endParaRPr lang="lt-LT"/>
          </a:p>
        </p:txBody>
      </p:sp>
    </p:spTree>
    <p:extLst>
      <p:ext uri="{BB962C8B-B14F-4D97-AF65-F5344CB8AC3E}">
        <p14:creationId xmlns:p14="http://schemas.microsoft.com/office/powerpoint/2010/main" val="13402598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DC7216-5905-AFD0-583F-D4875958AA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74911E-9F5E-6C73-09AA-909A6A3718F9}"/>
              </a:ext>
            </a:extLst>
          </p:cNvPr>
          <p:cNvSpPr>
            <a:spLocks noGrp="1" noRot="1" noChangeAspect="1"/>
          </p:cNvSpPr>
          <p:nvPr>
            <p:ph type="sldImg"/>
          </p:nvPr>
        </p:nvSpPr>
        <p:spPr/>
        <p:txBody>
          <a:bodyPr/>
          <a:lstStyle/>
          <a:p>
            <a:endParaRPr lang="lt-LT"/>
          </a:p>
        </p:txBody>
      </p:sp>
      <p:sp>
        <p:nvSpPr>
          <p:cNvPr id="3" name="Notes Placeholder 2">
            <a:extLst>
              <a:ext uri="{FF2B5EF4-FFF2-40B4-BE49-F238E27FC236}">
                <a16:creationId xmlns:a16="http://schemas.microsoft.com/office/drawing/2014/main" id="{63B7238D-F947-3103-E0DF-92E634C900DF}"/>
              </a:ext>
            </a:extLst>
          </p:cNvPr>
          <p:cNvSpPr>
            <a:spLocks noGrp="1"/>
          </p:cNvSpPr>
          <p:nvPr>
            <p:ph type="body" idx="1"/>
          </p:nvPr>
        </p:nvSpPr>
        <p:spPr/>
        <p:txBody>
          <a:bodyPr/>
          <a:lstStyle/>
          <a:p>
            <a:pPr marL="171450" indent="-171450">
              <a:buFont typeface="Arial" panose="020B0604020202020204" pitchFamily="34" charset="0"/>
              <a:buChar char="•"/>
            </a:pPr>
            <a:r>
              <a:rPr lang="lt-LT"/>
              <a:t>Dėl griežtinimo - </a:t>
            </a:r>
            <a:r>
              <a:rPr lang="lt-LT" sz="1200" i="1">
                <a:solidFill>
                  <a:srgbClr val="003850"/>
                </a:solidFill>
              </a:rPr>
              <a:t>kad ir mažomis apimtimis, bet nuosekliai teikiančioms paslaugas, turinčioms savanorių, užsiimančioms </a:t>
            </a:r>
            <a:r>
              <a:rPr lang="lt-LT" sz="1200" i="1" err="1">
                <a:solidFill>
                  <a:srgbClr val="003850"/>
                </a:solidFill>
              </a:rPr>
              <a:t>advokacija</a:t>
            </a:r>
            <a:r>
              <a:rPr lang="lt-LT" sz="1200" i="1">
                <a:solidFill>
                  <a:srgbClr val="003850"/>
                </a:solidFill>
              </a:rPr>
              <a:t> ar pan.</a:t>
            </a:r>
          </a:p>
          <a:p>
            <a:pPr marL="171450" indent="-171450">
              <a:buFont typeface="Arial" panose="020B0604020202020204" pitchFamily="34" charset="0"/>
              <a:buChar char="•"/>
            </a:pPr>
            <a:endParaRPr lang="lt-LT"/>
          </a:p>
          <a:p>
            <a:pPr marL="171450" indent="-171450">
              <a:buFont typeface="Arial" panose="020B0604020202020204" pitchFamily="34" charset="0"/>
              <a:buChar char="•"/>
            </a:pPr>
            <a:r>
              <a:rPr lang="lt-LT"/>
              <a:t>Dėl ribojimo -  </a:t>
            </a:r>
            <a:r>
              <a:rPr lang="lt-LT" sz="1200"/>
              <a:t>Projektui įgyvendinti vieniems metams prašoma valstybės biudžeto lėšų suma negali būti didesnė nei 50 proc. pareiškėjo 2025 m. pajamų sumos, neįskaitant finansavimo, gauto iš NVO fondo lėšomis finansuojamų NVO institucinio stiprinimo projektų (pvz., jei pareiškėjo 2025 m. gautos pajamos, neįskaitant finansavimo, gauto iš NVO fondo lėšomis finansuojamų NVO institucinio stiprinimo projektų, buvo lygios 80 tūkst. Eur, pareiškėjas projektui įgyvendinti vieniems metams gali prašyti sumos, ne didesnės nei 40 tūkst. Eur). </a:t>
            </a:r>
            <a:endParaRPr lang="lt-LT"/>
          </a:p>
        </p:txBody>
      </p:sp>
      <p:sp>
        <p:nvSpPr>
          <p:cNvPr id="4" name="Slide Number Placeholder 3">
            <a:extLst>
              <a:ext uri="{FF2B5EF4-FFF2-40B4-BE49-F238E27FC236}">
                <a16:creationId xmlns:a16="http://schemas.microsoft.com/office/drawing/2014/main" id="{AFDE3658-1F30-F7E6-588C-E995D9B16D90}"/>
              </a:ext>
            </a:extLst>
          </p:cNvPr>
          <p:cNvSpPr>
            <a:spLocks noGrp="1"/>
          </p:cNvSpPr>
          <p:nvPr>
            <p:ph type="sldNum" sz="quarter" idx="5"/>
          </p:nvPr>
        </p:nvSpPr>
        <p:spPr/>
        <p:txBody>
          <a:bodyPr/>
          <a:lstStyle/>
          <a:p>
            <a:fld id="{9E19ED02-0255-4B53-9980-A5D6ABEA9DCF}" type="slidenum">
              <a:rPr lang="lt-LT" smtClean="0"/>
              <a:t>9</a:t>
            </a:fld>
            <a:endParaRPr lang="lt-LT"/>
          </a:p>
        </p:txBody>
      </p:sp>
    </p:spTree>
    <p:extLst>
      <p:ext uri="{BB962C8B-B14F-4D97-AF65-F5344CB8AC3E}">
        <p14:creationId xmlns:p14="http://schemas.microsoft.com/office/powerpoint/2010/main" val="21821963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C6F9DF-93EC-37C0-F71E-FB737F1F9C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8DE8F74-A0AA-F568-EBA3-4A09C708F6AC}"/>
              </a:ext>
            </a:extLst>
          </p:cNvPr>
          <p:cNvSpPr>
            <a:spLocks noGrp="1" noRot="1" noChangeAspect="1"/>
          </p:cNvSpPr>
          <p:nvPr>
            <p:ph type="sldImg"/>
          </p:nvPr>
        </p:nvSpPr>
        <p:spPr/>
        <p:txBody>
          <a:bodyPr/>
          <a:lstStyle/>
          <a:p>
            <a:endParaRPr lang="lt-LT"/>
          </a:p>
        </p:txBody>
      </p:sp>
      <p:sp>
        <p:nvSpPr>
          <p:cNvPr id="3" name="Notes Placeholder 2">
            <a:extLst>
              <a:ext uri="{FF2B5EF4-FFF2-40B4-BE49-F238E27FC236}">
                <a16:creationId xmlns:a16="http://schemas.microsoft.com/office/drawing/2014/main" id="{B117DEE2-D060-04E2-80B1-83A9316E164A}"/>
              </a:ext>
            </a:extLst>
          </p:cNvPr>
          <p:cNvSpPr>
            <a:spLocks noGrp="1"/>
          </p:cNvSpPr>
          <p:nvPr>
            <p:ph type="body" idx="1"/>
          </p:nvPr>
        </p:nvSpPr>
        <p:spPr/>
        <p:txBody>
          <a:bodyPr/>
          <a:lstStyle/>
          <a:p>
            <a:pPr rtl="0" fontAlgn="base"/>
            <a:endParaRPr lang="lt-LT" sz="1200" b="0" i="0" kern="1200">
              <a:solidFill>
                <a:schemeClr val="tx1"/>
              </a:solidFill>
              <a:effectLst/>
              <a:latin typeface="+mn-lt"/>
              <a:ea typeface="+mn-ea"/>
              <a:cs typeface="+mn-cs"/>
            </a:endParaRPr>
          </a:p>
          <a:p>
            <a:pPr marL="171450" indent="-171450">
              <a:buFont typeface="Arial" panose="020B0604020202020204" pitchFamily="34" charset="0"/>
              <a:buChar char="•"/>
            </a:pPr>
            <a:endParaRPr lang="lt-LT"/>
          </a:p>
        </p:txBody>
      </p:sp>
      <p:sp>
        <p:nvSpPr>
          <p:cNvPr id="4" name="Slide Number Placeholder 3">
            <a:extLst>
              <a:ext uri="{FF2B5EF4-FFF2-40B4-BE49-F238E27FC236}">
                <a16:creationId xmlns:a16="http://schemas.microsoft.com/office/drawing/2014/main" id="{3F633607-A1D0-35C7-2582-695C5EC59864}"/>
              </a:ext>
            </a:extLst>
          </p:cNvPr>
          <p:cNvSpPr>
            <a:spLocks noGrp="1"/>
          </p:cNvSpPr>
          <p:nvPr>
            <p:ph type="sldNum" sz="quarter" idx="5"/>
          </p:nvPr>
        </p:nvSpPr>
        <p:spPr/>
        <p:txBody>
          <a:bodyPr/>
          <a:lstStyle/>
          <a:p>
            <a:fld id="{9E19ED02-0255-4B53-9980-A5D6ABEA9DCF}" type="slidenum">
              <a:rPr lang="lt-LT" smtClean="0"/>
              <a:t>10</a:t>
            </a:fld>
            <a:endParaRPr lang="lt-LT"/>
          </a:p>
        </p:txBody>
      </p:sp>
    </p:spTree>
    <p:extLst>
      <p:ext uri="{BB962C8B-B14F-4D97-AF65-F5344CB8AC3E}">
        <p14:creationId xmlns:p14="http://schemas.microsoft.com/office/powerpoint/2010/main" val="2974555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Pavadinimo skaidrė">
    <p:spTree>
      <p:nvGrpSpPr>
        <p:cNvPr id="1" name=""/>
        <p:cNvGrpSpPr/>
        <p:nvPr/>
      </p:nvGrpSpPr>
      <p:grpSpPr>
        <a:xfrm>
          <a:off x="0" y="0"/>
          <a:ext cx="0" cy="0"/>
          <a:chOff x="0" y="0"/>
          <a:chExt cx="0" cy="0"/>
        </a:xfrm>
      </p:grpSpPr>
      <p:sp>
        <p:nvSpPr>
          <p:cNvPr id="2" name="Antraštė 1"/>
          <p:cNvSpPr>
            <a:spLocks noGrp="1"/>
          </p:cNvSpPr>
          <p:nvPr>
            <p:ph type="ctrTitle"/>
          </p:nvPr>
        </p:nvSpPr>
        <p:spPr>
          <a:xfrm>
            <a:off x="914400" y="2130428"/>
            <a:ext cx="10363200" cy="1470025"/>
          </a:xfrm>
        </p:spPr>
        <p:txBody>
          <a:bodyPr/>
          <a:lstStyle/>
          <a:p>
            <a:r>
              <a:rPr lang="lt-LT"/>
              <a:t>Spustelėję redaguokite stilių</a:t>
            </a:r>
          </a:p>
        </p:txBody>
      </p:sp>
      <p:sp>
        <p:nvSpPr>
          <p:cNvPr id="3" name="Antrinis pavadinimas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15" indent="0" algn="ctr">
              <a:buNone/>
              <a:defRPr>
                <a:solidFill>
                  <a:schemeClr val="tx1">
                    <a:tint val="75000"/>
                  </a:schemeClr>
                </a:solidFill>
              </a:defRPr>
            </a:lvl2pPr>
            <a:lvl3pPr marL="1219031" indent="0" algn="ctr">
              <a:buNone/>
              <a:defRPr>
                <a:solidFill>
                  <a:schemeClr val="tx1">
                    <a:tint val="75000"/>
                  </a:schemeClr>
                </a:solidFill>
              </a:defRPr>
            </a:lvl3pPr>
            <a:lvl4pPr marL="1828546" indent="0" algn="ctr">
              <a:buNone/>
              <a:defRPr>
                <a:solidFill>
                  <a:schemeClr val="tx1">
                    <a:tint val="75000"/>
                  </a:schemeClr>
                </a:solidFill>
              </a:defRPr>
            </a:lvl4pPr>
            <a:lvl5pPr marL="2438062" indent="0" algn="ctr">
              <a:buNone/>
              <a:defRPr>
                <a:solidFill>
                  <a:schemeClr val="tx1">
                    <a:tint val="75000"/>
                  </a:schemeClr>
                </a:solidFill>
              </a:defRPr>
            </a:lvl5pPr>
            <a:lvl6pPr marL="3047577" indent="0" algn="ctr">
              <a:buNone/>
              <a:defRPr>
                <a:solidFill>
                  <a:schemeClr val="tx1">
                    <a:tint val="75000"/>
                  </a:schemeClr>
                </a:solidFill>
              </a:defRPr>
            </a:lvl6pPr>
            <a:lvl7pPr marL="3657093" indent="0" algn="ctr">
              <a:buNone/>
              <a:defRPr>
                <a:solidFill>
                  <a:schemeClr val="tx1">
                    <a:tint val="75000"/>
                  </a:schemeClr>
                </a:solidFill>
              </a:defRPr>
            </a:lvl7pPr>
            <a:lvl8pPr marL="4266608" indent="0" algn="ctr">
              <a:buNone/>
              <a:defRPr>
                <a:solidFill>
                  <a:schemeClr val="tx1">
                    <a:tint val="75000"/>
                  </a:schemeClr>
                </a:solidFill>
              </a:defRPr>
            </a:lvl8pPr>
            <a:lvl9pPr marL="4876123" indent="0" algn="ctr">
              <a:buNone/>
              <a:defRPr>
                <a:solidFill>
                  <a:schemeClr val="tx1">
                    <a:tint val="75000"/>
                  </a:schemeClr>
                </a:solidFill>
              </a:defRPr>
            </a:lvl9pPr>
          </a:lstStyle>
          <a:p>
            <a:r>
              <a:rPr lang="lt-LT"/>
              <a:t>Spustelėkite norėdami redaguoti šablono paantraštės stilių</a:t>
            </a:r>
          </a:p>
        </p:txBody>
      </p:sp>
      <p:sp>
        <p:nvSpPr>
          <p:cNvPr id="4" name="Datos vietos rezervavimo ženklas 3"/>
          <p:cNvSpPr>
            <a:spLocks noGrp="1"/>
          </p:cNvSpPr>
          <p:nvPr>
            <p:ph type="dt" sz="half" idx="10"/>
          </p:nvPr>
        </p:nvSpPr>
        <p:spPr/>
        <p:txBody>
          <a:bodyPr/>
          <a:lstStyle/>
          <a:p>
            <a:fld id="{214EF6DB-CA04-4B55-9157-6E35C793C94C}" type="datetimeFigureOut">
              <a:rPr lang="lt-LT" smtClean="0">
                <a:solidFill>
                  <a:srgbClr val="000000">
                    <a:tint val="75000"/>
                  </a:srgbClr>
                </a:solidFill>
              </a:rPr>
              <a:pPr/>
              <a:t>2026-07-07</a:t>
            </a:fld>
            <a:endParaRPr lang="lt-LT">
              <a:solidFill>
                <a:srgbClr val="000000">
                  <a:tint val="75000"/>
                </a:srgbClr>
              </a:solidFill>
            </a:endParaRPr>
          </a:p>
        </p:txBody>
      </p:sp>
      <p:sp>
        <p:nvSpPr>
          <p:cNvPr id="5" name="Poraštės vietos rezervavimo ženklas 4"/>
          <p:cNvSpPr>
            <a:spLocks noGrp="1"/>
          </p:cNvSpPr>
          <p:nvPr>
            <p:ph type="ftr" sz="quarter" idx="11"/>
          </p:nvPr>
        </p:nvSpPr>
        <p:spPr/>
        <p:txBody>
          <a:bodyPr/>
          <a:lstStyle/>
          <a:p>
            <a:r>
              <a:rPr lang="en-US"/>
              <a:t>www.website.com / Page description or Note goes here</a:t>
            </a:r>
          </a:p>
        </p:txBody>
      </p:sp>
      <p:sp>
        <p:nvSpPr>
          <p:cNvPr id="6" name="Skaidrės numerio vietos rezervavimo ženklas 5"/>
          <p:cNvSpPr>
            <a:spLocks noGrp="1"/>
          </p:cNvSpPr>
          <p:nvPr>
            <p:ph type="sldNum" sz="quarter" idx="12"/>
          </p:nvPr>
        </p:nvSpPr>
        <p:spPr/>
        <p:txBody>
          <a:bodyPr/>
          <a:lstStyle/>
          <a:p>
            <a:r>
              <a:rPr lang="en-US"/>
              <a:t>&lt;#&gt;</a:t>
            </a:r>
          </a:p>
        </p:txBody>
      </p:sp>
    </p:spTree>
    <p:extLst>
      <p:ext uri="{BB962C8B-B14F-4D97-AF65-F5344CB8AC3E}">
        <p14:creationId xmlns:p14="http://schemas.microsoft.com/office/powerpoint/2010/main" val="2679953118"/>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Pavadinimas ir vertikalus tekstas">
    <p:spTree>
      <p:nvGrpSpPr>
        <p:cNvPr id="1" name=""/>
        <p:cNvGrpSpPr/>
        <p:nvPr/>
      </p:nvGrpSpPr>
      <p:grpSpPr>
        <a:xfrm>
          <a:off x="0" y="0"/>
          <a:ext cx="0" cy="0"/>
          <a:chOff x="0" y="0"/>
          <a:chExt cx="0" cy="0"/>
        </a:xfrm>
      </p:grpSpPr>
      <p:sp>
        <p:nvSpPr>
          <p:cNvPr id="2" name="Antraštė 1"/>
          <p:cNvSpPr>
            <a:spLocks noGrp="1"/>
          </p:cNvSpPr>
          <p:nvPr>
            <p:ph type="title"/>
          </p:nvPr>
        </p:nvSpPr>
        <p:spPr/>
        <p:txBody>
          <a:bodyPr/>
          <a:lstStyle/>
          <a:p>
            <a:r>
              <a:rPr lang="lt-LT"/>
              <a:t>Spustelėję redaguokite stilių</a:t>
            </a:r>
          </a:p>
        </p:txBody>
      </p:sp>
      <p:sp>
        <p:nvSpPr>
          <p:cNvPr id="3" name="Vertikalaus teksto vietos rezervavimo ženklas 2"/>
          <p:cNvSpPr>
            <a:spLocks noGrp="1"/>
          </p:cNvSpPr>
          <p:nvPr>
            <p:ph type="body" orient="vert" idx="1"/>
          </p:nvPr>
        </p:nvSpPr>
        <p:spPr/>
        <p:txBody>
          <a:bodyPr vert="eaVert"/>
          <a:lstStyle/>
          <a:p>
            <a:pPr lvl="0"/>
            <a:r>
              <a:rPr lang="lt-LT"/>
              <a:t>Redaguokite šablono teksto stilius</a:t>
            </a:r>
          </a:p>
          <a:p>
            <a:pPr lvl="1"/>
            <a:r>
              <a:rPr lang="lt-LT"/>
              <a:t>Antras lygis</a:t>
            </a:r>
          </a:p>
          <a:p>
            <a:pPr lvl="2"/>
            <a:r>
              <a:rPr lang="lt-LT"/>
              <a:t>Trečias lygis</a:t>
            </a:r>
          </a:p>
          <a:p>
            <a:pPr lvl="3"/>
            <a:r>
              <a:rPr lang="lt-LT"/>
              <a:t>Ketvirtas lygis</a:t>
            </a:r>
          </a:p>
          <a:p>
            <a:pPr lvl="4"/>
            <a:r>
              <a:rPr lang="lt-LT"/>
              <a:t>Penktas lygis</a:t>
            </a:r>
          </a:p>
        </p:txBody>
      </p:sp>
      <p:sp>
        <p:nvSpPr>
          <p:cNvPr id="4" name="Datos vietos rezervavimo ženklas 3"/>
          <p:cNvSpPr>
            <a:spLocks noGrp="1"/>
          </p:cNvSpPr>
          <p:nvPr>
            <p:ph type="dt" sz="half" idx="10"/>
          </p:nvPr>
        </p:nvSpPr>
        <p:spPr/>
        <p:txBody>
          <a:bodyPr/>
          <a:lstStyle/>
          <a:p>
            <a:fld id="{214EF6DB-CA04-4B55-9157-6E35C793C94C}" type="datetimeFigureOut">
              <a:rPr lang="lt-LT" smtClean="0">
                <a:solidFill>
                  <a:srgbClr val="000000">
                    <a:tint val="75000"/>
                  </a:srgbClr>
                </a:solidFill>
              </a:rPr>
              <a:pPr/>
              <a:t>2026-07-07</a:t>
            </a:fld>
            <a:endParaRPr lang="lt-LT">
              <a:solidFill>
                <a:srgbClr val="000000">
                  <a:tint val="75000"/>
                </a:srgbClr>
              </a:solidFill>
            </a:endParaRPr>
          </a:p>
        </p:txBody>
      </p:sp>
      <p:sp>
        <p:nvSpPr>
          <p:cNvPr id="5" name="Poraštės vietos rezervavimo ženklas 4"/>
          <p:cNvSpPr>
            <a:spLocks noGrp="1"/>
          </p:cNvSpPr>
          <p:nvPr>
            <p:ph type="ftr" sz="quarter" idx="11"/>
          </p:nvPr>
        </p:nvSpPr>
        <p:spPr/>
        <p:txBody>
          <a:bodyPr/>
          <a:lstStyle/>
          <a:p>
            <a:r>
              <a:rPr lang="en-US"/>
              <a:t>www.website.com / Page description or Note goes here</a:t>
            </a:r>
          </a:p>
        </p:txBody>
      </p:sp>
      <p:sp>
        <p:nvSpPr>
          <p:cNvPr id="6" name="Skaidrės numerio vietos rezervavimo ženklas 5"/>
          <p:cNvSpPr>
            <a:spLocks noGrp="1"/>
          </p:cNvSpPr>
          <p:nvPr>
            <p:ph type="sldNum" sz="quarter" idx="12"/>
          </p:nvPr>
        </p:nvSpPr>
        <p:spPr/>
        <p:txBody>
          <a:bodyPr/>
          <a:lstStyle/>
          <a:p>
            <a:r>
              <a:rPr lang="en-US"/>
              <a:t>&lt;#&gt;</a:t>
            </a:r>
          </a:p>
        </p:txBody>
      </p:sp>
    </p:spTree>
    <p:extLst>
      <p:ext uri="{BB962C8B-B14F-4D97-AF65-F5344CB8AC3E}">
        <p14:creationId xmlns:p14="http://schemas.microsoft.com/office/powerpoint/2010/main" val="2796627176"/>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us pavadinimas ir tekstas">
    <p:spTree>
      <p:nvGrpSpPr>
        <p:cNvPr id="1" name=""/>
        <p:cNvGrpSpPr/>
        <p:nvPr/>
      </p:nvGrpSpPr>
      <p:grpSpPr>
        <a:xfrm>
          <a:off x="0" y="0"/>
          <a:ext cx="0" cy="0"/>
          <a:chOff x="0" y="0"/>
          <a:chExt cx="0" cy="0"/>
        </a:xfrm>
      </p:grpSpPr>
      <p:sp>
        <p:nvSpPr>
          <p:cNvPr id="2" name="Vertikalus pavadinimas 1"/>
          <p:cNvSpPr>
            <a:spLocks noGrp="1"/>
          </p:cNvSpPr>
          <p:nvPr>
            <p:ph type="title" orient="vert"/>
          </p:nvPr>
        </p:nvSpPr>
        <p:spPr>
          <a:xfrm>
            <a:off x="8839200" y="206375"/>
            <a:ext cx="2743200" cy="4387851"/>
          </a:xfrm>
        </p:spPr>
        <p:txBody>
          <a:bodyPr vert="eaVert"/>
          <a:lstStyle/>
          <a:p>
            <a:r>
              <a:rPr lang="lt-LT"/>
              <a:t>Spustelėję redaguokite stilių</a:t>
            </a:r>
          </a:p>
        </p:txBody>
      </p:sp>
      <p:sp>
        <p:nvSpPr>
          <p:cNvPr id="3" name="Vertikalaus teksto vietos rezervavimo ženklas 2"/>
          <p:cNvSpPr>
            <a:spLocks noGrp="1"/>
          </p:cNvSpPr>
          <p:nvPr>
            <p:ph type="body" orient="vert" idx="1"/>
          </p:nvPr>
        </p:nvSpPr>
        <p:spPr>
          <a:xfrm>
            <a:off x="609600" y="206375"/>
            <a:ext cx="8026400" cy="4387851"/>
          </a:xfrm>
        </p:spPr>
        <p:txBody>
          <a:bodyPr vert="eaVert"/>
          <a:lstStyle/>
          <a:p>
            <a:pPr lvl="0"/>
            <a:r>
              <a:rPr lang="lt-LT"/>
              <a:t>Redaguokite šablono teksto stilius</a:t>
            </a:r>
          </a:p>
          <a:p>
            <a:pPr lvl="1"/>
            <a:r>
              <a:rPr lang="lt-LT"/>
              <a:t>Antras lygis</a:t>
            </a:r>
          </a:p>
          <a:p>
            <a:pPr lvl="2"/>
            <a:r>
              <a:rPr lang="lt-LT"/>
              <a:t>Trečias lygis</a:t>
            </a:r>
          </a:p>
          <a:p>
            <a:pPr lvl="3"/>
            <a:r>
              <a:rPr lang="lt-LT"/>
              <a:t>Ketvirtas lygis</a:t>
            </a:r>
          </a:p>
          <a:p>
            <a:pPr lvl="4"/>
            <a:r>
              <a:rPr lang="lt-LT"/>
              <a:t>Penktas lygis</a:t>
            </a:r>
          </a:p>
        </p:txBody>
      </p:sp>
      <p:sp>
        <p:nvSpPr>
          <p:cNvPr id="4" name="Datos vietos rezervavimo ženklas 3"/>
          <p:cNvSpPr>
            <a:spLocks noGrp="1"/>
          </p:cNvSpPr>
          <p:nvPr>
            <p:ph type="dt" sz="half" idx="10"/>
          </p:nvPr>
        </p:nvSpPr>
        <p:spPr/>
        <p:txBody>
          <a:bodyPr/>
          <a:lstStyle/>
          <a:p>
            <a:fld id="{214EF6DB-CA04-4B55-9157-6E35C793C94C}" type="datetimeFigureOut">
              <a:rPr lang="lt-LT" smtClean="0">
                <a:solidFill>
                  <a:srgbClr val="000000">
                    <a:tint val="75000"/>
                  </a:srgbClr>
                </a:solidFill>
              </a:rPr>
              <a:pPr/>
              <a:t>2026-07-07</a:t>
            </a:fld>
            <a:endParaRPr lang="lt-LT">
              <a:solidFill>
                <a:srgbClr val="000000">
                  <a:tint val="75000"/>
                </a:srgbClr>
              </a:solidFill>
            </a:endParaRPr>
          </a:p>
        </p:txBody>
      </p:sp>
      <p:sp>
        <p:nvSpPr>
          <p:cNvPr id="5" name="Poraštės vietos rezervavimo ženklas 4"/>
          <p:cNvSpPr>
            <a:spLocks noGrp="1"/>
          </p:cNvSpPr>
          <p:nvPr>
            <p:ph type="ftr" sz="quarter" idx="11"/>
          </p:nvPr>
        </p:nvSpPr>
        <p:spPr/>
        <p:txBody>
          <a:bodyPr/>
          <a:lstStyle/>
          <a:p>
            <a:r>
              <a:rPr lang="en-US"/>
              <a:t>www.website.com / Page description or Note goes here</a:t>
            </a:r>
          </a:p>
        </p:txBody>
      </p:sp>
      <p:sp>
        <p:nvSpPr>
          <p:cNvPr id="6" name="Skaidrės numerio vietos rezervavimo ženklas 5"/>
          <p:cNvSpPr>
            <a:spLocks noGrp="1"/>
          </p:cNvSpPr>
          <p:nvPr>
            <p:ph type="sldNum" sz="quarter" idx="12"/>
          </p:nvPr>
        </p:nvSpPr>
        <p:spPr/>
        <p:txBody>
          <a:bodyPr/>
          <a:lstStyle/>
          <a:p>
            <a:r>
              <a:rPr lang="en-US"/>
              <a:t>&lt;#&gt;</a:t>
            </a:r>
          </a:p>
        </p:txBody>
      </p:sp>
    </p:spTree>
    <p:extLst>
      <p:ext uri="{BB962C8B-B14F-4D97-AF65-F5344CB8AC3E}">
        <p14:creationId xmlns:p14="http://schemas.microsoft.com/office/powerpoint/2010/main" val="3232758346"/>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Full Image without Header &amp; Footer">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12192000" cy="6858000"/>
          </a:xfrm>
          <a:prstGeom prst="rect">
            <a:avLst/>
          </a:prstGeom>
        </p:spPr>
        <p:txBody>
          <a:bodyPr anchor="ctr">
            <a:normAutofit/>
          </a:bodyPr>
          <a:lstStyle>
            <a:lvl1pPr marL="0" indent="0" algn="ctr">
              <a:buNone/>
              <a:defRPr sz="1200"/>
            </a:lvl1pPr>
          </a:lstStyle>
          <a:p>
            <a:endParaRPr lang="en-US"/>
          </a:p>
        </p:txBody>
      </p:sp>
    </p:spTree>
    <p:extLst>
      <p:ext uri="{BB962C8B-B14F-4D97-AF65-F5344CB8AC3E}">
        <p14:creationId xmlns:p14="http://schemas.microsoft.com/office/powerpoint/2010/main" val="408072416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1_Full Image without Header &amp; Footer">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44A22BA3-1903-4C45-BDC0-1D900DBD613C}"/>
              </a:ext>
            </a:extLst>
          </p:cNvPr>
          <p:cNvSpPr>
            <a:spLocks noGrp="1"/>
          </p:cNvSpPr>
          <p:nvPr>
            <p:ph type="pic" sz="quarter" idx="11"/>
          </p:nvPr>
        </p:nvSpPr>
        <p:spPr>
          <a:xfrm>
            <a:off x="721924" y="2200063"/>
            <a:ext cx="10748152" cy="2457874"/>
          </a:xfrm>
          <a:custGeom>
            <a:avLst/>
            <a:gdLst>
              <a:gd name="connsiteX0" fmla="*/ 0 w 12192000"/>
              <a:gd name="connsiteY0" fmla="*/ 0 h 2457874"/>
              <a:gd name="connsiteX1" fmla="*/ 12192000 w 12192000"/>
              <a:gd name="connsiteY1" fmla="*/ 0 h 2457874"/>
              <a:gd name="connsiteX2" fmla="*/ 12192000 w 12192000"/>
              <a:gd name="connsiteY2" fmla="*/ 2457874 h 2457874"/>
              <a:gd name="connsiteX3" fmla="*/ 0 w 12192000"/>
              <a:gd name="connsiteY3" fmla="*/ 2457874 h 2457874"/>
            </a:gdLst>
            <a:ahLst/>
            <a:cxnLst>
              <a:cxn ang="0">
                <a:pos x="connsiteX0" y="connsiteY0"/>
              </a:cxn>
              <a:cxn ang="0">
                <a:pos x="connsiteX1" y="connsiteY1"/>
              </a:cxn>
              <a:cxn ang="0">
                <a:pos x="connsiteX2" y="connsiteY2"/>
              </a:cxn>
              <a:cxn ang="0">
                <a:pos x="connsiteX3" y="connsiteY3"/>
              </a:cxn>
            </a:cxnLst>
            <a:rect l="l" t="t" r="r" b="b"/>
            <a:pathLst>
              <a:path w="12192000" h="2457874">
                <a:moveTo>
                  <a:pt x="0" y="0"/>
                </a:moveTo>
                <a:lnTo>
                  <a:pt x="12192000" y="0"/>
                </a:lnTo>
                <a:lnTo>
                  <a:pt x="12192000" y="2457874"/>
                </a:lnTo>
                <a:lnTo>
                  <a:pt x="0" y="2457874"/>
                </a:lnTo>
                <a:close/>
              </a:path>
            </a:pathLst>
          </a:custGeom>
        </p:spPr>
        <p:txBody>
          <a:bodyPr wrap="square" anchor="ctr">
            <a:noAutofit/>
          </a:bodyPr>
          <a:lstStyle>
            <a:lvl1pPr marL="0" indent="0" algn="ctr">
              <a:buNone/>
              <a:defRPr sz="1200"/>
            </a:lvl1pPr>
          </a:lstStyle>
          <a:p>
            <a:endParaRPr lang="en-US"/>
          </a:p>
        </p:txBody>
      </p:sp>
      <p:sp>
        <p:nvSpPr>
          <p:cNvPr id="6" name="Title Placeholder 1">
            <a:extLst>
              <a:ext uri="{FF2B5EF4-FFF2-40B4-BE49-F238E27FC236}">
                <a16:creationId xmlns:a16="http://schemas.microsoft.com/office/drawing/2014/main" id="{43EE25F5-C46E-4FD7-B6EE-CB43BDA07E1F}"/>
              </a:ext>
            </a:extLst>
          </p:cNvPr>
          <p:cNvSpPr>
            <a:spLocks noGrp="1"/>
          </p:cNvSpPr>
          <p:nvPr>
            <p:ph type="title"/>
          </p:nvPr>
        </p:nvSpPr>
        <p:spPr>
          <a:xfrm>
            <a:off x="635000" y="527905"/>
            <a:ext cx="10922000" cy="502749"/>
          </a:xfrm>
          <a:prstGeom prst="rect">
            <a:avLst/>
          </a:prstGeom>
        </p:spPr>
        <p:txBody>
          <a:bodyPr vert="horz" lIns="91440" tIns="45720" rIns="91440" bIns="45720" rtlCol="0" anchor="ctr">
            <a:noAutofit/>
          </a:bodyPr>
          <a:lstStyle/>
          <a:p>
            <a:r>
              <a:rPr lang="en-US"/>
              <a:t>Click to edit Master title style</a:t>
            </a:r>
          </a:p>
        </p:txBody>
      </p:sp>
      <p:sp>
        <p:nvSpPr>
          <p:cNvPr id="7" name="Text Placeholder 2">
            <a:extLst>
              <a:ext uri="{FF2B5EF4-FFF2-40B4-BE49-F238E27FC236}">
                <a16:creationId xmlns:a16="http://schemas.microsoft.com/office/drawing/2014/main" id="{770509D4-D669-45CC-BAC5-7768BE9C14DD}"/>
              </a:ext>
            </a:extLst>
          </p:cNvPr>
          <p:cNvSpPr>
            <a:spLocks noGrp="1"/>
          </p:cNvSpPr>
          <p:nvPr>
            <p:ph idx="1"/>
          </p:nvPr>
        </p:nvSpPr>
        <p:spPr>
          <a:xfrm>
            <a:off x="635000" y="1072566"/>
            <a:ext cx="10922000" cy="310906"/>
          </a:xfrm>
          <a:prstGeom prst="rect">
            <a:avLst/>
          </a:prstGeom>
        </p:spPr>
        <p:txBody>
          <a:bodyPr vert="horz" lIns="91440" tIns="45720" rIns="91440" bIns="45720" rtlCol="0">
            <a:noAutofit/>
          </a:bodyPr>
          <a:lstStyle/>
          <a:p>
            <a:pPr lvl="0"/>
            <a:r>
              <a:rPr lang="en-US"/>
              <a:t>Click to edit Master text styles lorem ipsum dolor sit </a:t>
            </a:r>
            <a:r>
              <a:rPr lang="en-US" err="1"/>
              <a:t>amet</a:t>
            </a:r>
            <a:r>
              <a:rPr lang="en-US"/>
              <a:t>.</a:t>
            </a:r>
          </a:p>
        </p:txBody>
      </p:sp>
    </p:spTree>
    <p:extLst>
      <p:ext uri="{BB962C8B-B14F-4D97-AF65-F5344CB8AC3E}">
        <p14:creationId xmlns:p14="http://schemas.microsoft.com/office/powerpoint/2010/main" val="255530057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9_Full Image without Header &amp; Footer">
    <p:spTree>
      <p:nvGrpSpPr>
        <p:cNvPr id="1" name=""/>
        <p:cNvGrpSpPr/>
        <p:nvPr/>
      </p:nvGrpSpPr>
      <p:grpSpPr>
        <a:xfrm>
          <a:off x="0" y="0"/>
          <a:ext cx="0" cy="0"/>
          <a:chOff x="0" y="0"/>
          <a:chExt cx="0" cy="0"/>
        </a:xfrm>
      </p:grpSpPr>
      <p:sp>
        <p:nvSpPr>
          <p:cNvPr id="6" name="Picture Placeholder 3">
            <a:extLst>
              <a:ext uri="{FF2B5EF4-FFF2-40B4-BE49-F238E27FC236}">
                <a16:creationId xmlns:a16="http://schemas.microsoft.com/office/drawing/2014/main" id="{87B19901-3DC4-4C7A-A59D-4D6673BC4542}"/>
              </a:ext>
            </a:extLst>
          </p:cNvPr>
          <p:cNvSpPr>
            <a:spLocks noGrp="1"/>
          </p:cNvSpPr>
          <p:nvPr>
            <p:ph type="pic" sz="quarter" idx="14"/>
          </p:nvPr>
        </p:nvSpPr>
        <p:spPr>
          <a:xfrm>
            <a:off x="3683000" y="745396"/>
            <a:ext cx="2438400" cy="2385154"/>
          </a:xfrm>
          <a:prstGeom prst="roundRect">
            <a:avLst>
              <a:gd name="adj" fmla="val 50000"/>
            </a:avLst>
          </a:prstGeom>
        </p:spPr>
        <p:txBody>
          <a:bodyPr anchor="ctr"/>
          <a:lstStyle>
            <a:lvl1pPr algn="ctr">
              <a:defRPr/>
            </a:lvl1pPr>
          </a:lstStyle>
          <a:p>
            <a:endParaRPr lang="en-US"/>
          </a:p>
        </p:txBody>
      </p:sp>
      <p:sp>
        <p:nvSpPr>
          <p:cNvPr id="7" name="Picture Placeholder 3">
            <a:extLst>
              <a:ext uri="{FF2B5EF4-FFF2-40B4-BE49-F238E27FC236}">
                <a16:creationId xmlns:a16="http://schemas.microsoft.com/office/drawing/2014/main" id="{34C70E0E-FF45-470E-8788-FE6E61660974}"/>
              </a:ext>
            </a:extLst>
          </p:cNvPr>
          <p:cNvSpPr>
            <a:spLocks noGrp="1"/>
          </p:cNvSpPr>
          <p:nvPr>
            <p:ph type="pic" sz="quarter" idx="16"/>
          </p:nvPr>
        </p:nvSpPr>
        <p:spPr>
          <a:xfrm>
            <a:off x="6273800" y="745396"/>
            <a:ext cx="2438400" cy="2385154"/>
          </a:xfrm>
          <a:prstGeom prst="roundRect">
            <a:avLst>
              <a:gd name="adj" fmla="val 50000"/>
            </a:avLst>
          </a:prstGeom>
        </p:spPr>
        <p:txBody>
          <a:bodyPr anchor="ctr"/>
          <a:lstStyle>
            <a:lvl1pPr algn="ctr">
              <a:defRPr/>
            </a:lvl1pPr>
          </a:lstStyle>
          <a:p>
            <a:endParaRPr lang="en-US"/>
          </a:p>
        </p:txBody>
      </p:sp>
      <p:sp>
        <p:nvSpPr>
          <p:cNvPr id="8" name="Picture Placeholder 3">
            <a:extLst>
              <a:ext uri="{FF2B5EF4-FFF2-40B4-BE49-F238E27FC236}">
                <a16:creationId xmlns:a16="http://schemas.microsoft.com/office/drawing/2014/main" id="{85D8B3F6-A333-4D6A-A6D9-FEC9669E6C66}"/>
              </a:ext>
            </a:extLst>
          </p:cNvPr>
          <p:cNvSpPr>
            <a:spLocks noGrp="1"/>
          </p:cNvSpPr>
          <p:nvPr>
            <p:ph type="pic" sz="quarter" idx="18"/>
          </p:nvPr>
        </p:nvSpPr>
        <p:spPr>
          <a:xfrm>
            <a:off x="8864600" y="745396"/>
            <a:ext cx="2438400" cy="2385154"/>
          </a:xfrm>
          <a:prstGeom prst="roundRect">
            <a:avLst>
              <a:gd name="adj" fmla="val 50000"/>
            </a:avLst>
          </a:prstGeom>
        </p:spPr>
        <p:txBody>
          <a:bodyPr anchor="ctr"/>
          <a:lstStyle>
            <a:lvl1pPr algn="ctr">
              <a:defRPr/>
            </a:lvl1pPr>
          </a:lstStyle>
          <a:p>
            <a:endParaRPr lang="en-US"/>
          </a:p>
        </p:txBody>
      </p:sp>
      <p:sp>
        <p:nvSpPr>
          <p:cNvPr id="9" name="Picture Placeholder 3">
            <a:extLst>
              <a:ext uri="{FF2B5EF4-FFF2-40B4-BE49-F238E27FC236}">
                <a16:creationId xmlns:a16="http://schemas.microsoft.com/office/drawing/2014/main" id="{FCC515F6-0634-4A5F-ABE5-5C4BC59ADF48}"/>
              </a:ext>
            </a:extLst>
          </p:cNvPr>
          <p:cNvSpPr>
            <a:spLocks noGrp="1"/>
          </p:cNvSpPr>
          <p:nvPr>
            <p:ph type="pic" sz="quarter" idx="19"/>
          </p:nvPr>
        </p:nvSpPr>
        <p:spPr>
          <a:xfrm>
            <a:off x="3683000" y="3282950"/>
            <a:ext cx="2438400" cy="2385154"/>
          </a:xfrm>
          <a:prstGeom prst="roundRect">
            <a:avLst>
              <a:gd name="adj" fmla="val 50000"/>
            </a:avLst>
          </a:prstGeom>
        </p:spPr>
        <p:txBody>
          <a:bodyPr anchor="ctr"/>
          <a:lstStyle>
            <a:lvl1pPr algn="ctr">
              <a:defRPr/>
            </a:lvl1pPr>
          </a:lstStyle>
          <a:p>
            <a:endParaRPr lang="en-US"/>
          </a:p>
        </p:txBody>
      </p:sp>
      <p:sp>
        <p:nvSpPr>
          <p:cNvPr id="10" name="Picture Placeholder 3">
            <a:extLst>
              <a:ext uri="{FF2B5EF4-FFF2-40B4-BE49-F238E27FC236}">
                <a16:creationId xmlns:a16="http://schemas.microsoft.com/office/drawing/2014/main" id="{38C0726A-94C6-4672-8E06-D9997BECCB1E}"/>
              </a:ext>
            </a:extLst>
          </p:cNvPr>
          <p:cNvSpPr>
            <a:spLocks noGrp="1"/>
          </p:cNvSpPr>
          <p:nvPr>
            <p:ph type="pic" sz="quarter" idx="20"/>
          </p:nvPr>
        </p:nvSpPr>
        <p:spPr>
          <a:xfrm>
            <a:off x="6273800" y="3282950"/>
            <a:ext cx="2438400" cy="2385154"/>
          </a:xfrm>
          <a:prstGeom prst="roundRect">
            <a:avLst>
              <a:gd name="adj" fmla="val 50000"/>
            </a:avLst>
          </a:prstGeom>
        </p:spPr>
        <p:txBody>
          <a:bodyPr anchor="ctr"/>
          <a:lstStyle>
            <a:lvl1pPr algn="ctr">
              <a:defRPr/>
            </a:lvl1pPr>
          </a:lstStyle>
          <a:p>
            <a:endParaRPr lang="en-US"/>
          </a:p>
        </p:txBody>
      </p:sp>
      <p:sp>
        <p:nvSpPr>
          <p:cNvPr id="11" name="Picture Placeholder 3">
            <a:extLst>
              <a:ext uri="{FF2B5EF4-FFF2-40B4-BE49-F238E27FC236}">
                <a16:creationId xmlns:a16="http://schemas.microsoft.com/office/drawing/2014/main" id="{248678CE-0875-4B1A-8BF0-CE3733B4E267}"/>
              </a:ext>
            </a:extLst>
          </p:cNvPr>
          <p:cNvSpPr>
            <a:spLocks noGrp="1"/>
          </p:cNvSpPr>
          <p:nvPr>
            <p:ph type="pic" sz="quarter" idx="21"/>
          </p:nvPr>
        </p:nvSpPr>
        <p:spPr>
          <a:xfrm>
            <a:off x="8864600" y="3282950"/>
            <a:ext cx="2438400" cy="2385154"/>
          </a:xfrm>
          <a:prstGeom prst="roundRect">
            <a:avLst>
              <a:gd name="adj" fmla="val 50000"/>
            </a:avLst>
          </a:prstGeom>
        </p:spPr>
        <p:txBody>
          <a:bodyPr anchor="ctr"/>
          <a:lstStyle>
            <a:lvl1pPr algn="ctr">
              <a:defRPr/>
            </a:lvl1pPr>
          </a:lstStyle>
          <a:p>
            <a:endParaRPr lang="en-US"/>
          </a:p>
        </p:txBody>
      </p:sp>
    </p:spTree>
    <p:extLst>
      <p:ext uri="{BB962C8B-B14F-4D97-AF65-F5344CB8AC3E}">
        <p14:creationId xmlns:p14="http://schemas.microsoft.com/office/powerpoint/2010/main" val="293679951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5_Full Image without Header &amp; Foot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66FA771-A707-4BD2-BC76-E681A584ABDB}"/>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4726921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Full Image without Header &amp; Footer">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12192000" cy="6858000"/>
          </a:xfrm>
          <a:prstGeom prst="rect">
            <a:avLst/>
          </a:prstGeom>
        </p:spPr>
        <p:txBody>
          <a:bodyPr anchor="ctr">
            <a:normAutofit/>
          </a:bodyPr>
          <a:lstStyle>
            <a:lvl1pPr marL="0" indent="0" algn="ctr">
              <a:buNone/>
              <a:defRPr sz="1200"/>
            </a:lvl1pPr>
          </a:lstStyle>
          <a:p>
            <a:endParaRPr lang="en-US"/>
          </a:p>
        </p:txBody>
      </p:sp>
    </p:spTree>
    <p:extLst>
      <p:ext uri="{BB962C8B-B14F-4D97-AF65-F5344CB8AC3E}">
        <p14:creationId xmlns:p14="http://schemas.microsoft.com/office/powerpoint/2010/main" val="174780931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Pavadinimas ir turinys">
    <p:spTree>
      <p:nvGrpSpPr>
        <p:cNvPr id="1" name=""/>
        <p:cNvGrpSpPr/>
        <p:nvPr/>
      </p:nvGrpSpPr>
      <p:grpSpPr>
        <a:xfrm>
          <a:off x="0" y="0"/>
          <a:ext cx="0" cy="0"/>
          <a:chOff x="0" y="0"/>
          <a:chExt cx="0" cy="0"/>
        </a:xfrm>
      </p:grpSpPr>
      <p:sp>
        <p:nvSpPr>
          <p:cNvPr id="2" name="Antraštė 1"/>
          <p:cNvSpPr>
            <a:spLocks noGrp="1"/>
          </p:cNvSpPr>
          <p:nvPr>
            <p:ph type="title"/>
          </p:nvPr>
        </p:nvSpPr>
        <p:spPr/>
        <p:txBody>
          <a:bodyPr/>
          <a:lstStyle/>
          <a:p>
            <a:r>
              <a:rPr lang="lt-LT"/>
              <a:t>Spustelėję redaguokite stilių</a:t>
            </a:r>
          </a:p>
        </p:txBody>
      </p:sp>
      <p:sp>
        <p:nvSpPr>
          <p:cNvPr id="3" name="Turinio vietos rezervavimo ženklas 2"/>
          <p:cNvSpPr>
            <a:spLocks noGrp="1"/>
          </p:cNvSpPr>
          <p:nvPr>
            <p:ph idx="1"/>
          </p:nvPr>
        </p:nvSpPr>
        <p:spPr/>
        <p:txBody>
          <a:bodyPr/>
          <a:lstStyle/>
          <a:p>
            <a:pPr lvl="0"/>
            <a:r>
              <a:rPr lang="lt-LT"/>
              <a:t>Redaguokite šablono teksto stilius</a:t>
            </a:r>
          </a:p>
          <a:p>
            <a:pPr lvl="1"/>
            <a:r>
              <a:rPr lang="lt-LT"/>
              <a:t>Antras lygis</a:t>
            </a:r>
          </a:p>
          <a:p>
            <a:pPr lvl="2"/>
            <a:r>
              <a:rPr lang="lt-LT"/>
              <a:t>Trečias lygis</a:t>
            </a:r>
          </a:p>
          <a:p>
            <a:pPr lvl="3"/>
            <a:r>
              <a:rPr lang="lt-LT"/>
              <a:t>Ketvirtas lygis</a:t>
            </a:r>
          </a:p>
          <a:p>
            <a:pPr lvl="4"/>
            <a:r>
              <a:rPr lang="lt-LT"/>
              <a:t>Penktas lygis</a:t>
            </a:r>
          </a:p>
        </p:txBody>
      </p:sp>
      <p:sp>
        <p:nvSpPr>
          <p:cNvPr id="4" name="Datos vietos rezervavimo ženklas 3"/>
          <p:cNvSpPr>
            <a:spLocks noGrp="1"/>
          </p:cNvSpPr>
          <p:nvPr>
            <p:ph type="dt" sz="half" idx="10"/>
          </p:nvPr>
        </p:nvSpPr>
        <p:spPr/>
        <p:txBody>
          <a:bodyPr/>
          <a:lstStyle/>
          <a:p>
            <a:fld id="{214EF6DB-CA04-4B55-9157-6E35C793C94C}" type="datetimeFigureOut">
              <a:rPr lang="lt-LT" smtClean="0">
                <a:solidFill>
                  <a:srgbClr val="000000">
                    <a:tint val="75000"/>
                  </a:srgbClr>
                </a:solidFill>
              </a:rPr>
              <a:pPr/>
              <a:t>2026-07-07</a:t>
            </a:fld>
            <a:endParaRPr lang="lt-LT">
              <a:solidFill>
                <a:srgbClr val="000000">
                  <a:tint val="75000"/>
                </a:srgbClr>
              </a:solidFill>
            </a:endParaRPr>
          </a:p>
        </p:txBody>
      </p:sp>
      <p:sp>
        <p:nvSpPr>
          <p:cNvPr id="5" name="Poraštės vietos rezervavimo ženklas 4"/>
          <p:cNvSpPr>
            <a:spLocks noGrp="1"/>
          </p:cNvSpPr>
          <p:nvPr>
            <p:ph type="ftr" sz="quarter" idx="11"/>
          </p:nvPr>
        </p:nvSpPr>
        <p:spPr/>
        <p:txBody>
          <a:bodyPr/>
          <a:lstStyle/>
          <a:p>
            <a:r>
              <a:rPr lang="en-US"/>
              <a:t>www.website.com / Page description or Note goes here</a:t>
            </a:r>
          </a:p>
        </p:txBody>
      </p:sp>
      <p:sp>
        <p:nvSpPr>
          <p:cNvPr id="6" name="Skaidrės numerio vietos rezervavimo ženklas 5"/>
          <p:cNvSpPr>
            <a:spLocks noGrp="1"/>
          </p:cNvSpPr>
          <p:nvPr>
            <p:ph type="sldNum" sz="quarter" idx="12"/>
          </p:nvPr>
        </p:nvSpPr>
        <p:spPr/>
        <p:txBody>
          <a:bodyPr/>
          <a:lstStyle/>
          <a:p>
            <a:r>
              <a:rPr lang="en-US"/>
              <a:t>&lt;#&gt;</a:t>
            </a:r>
          </a:p>
        </p:txBody>
      </p:sp>
    </p:spTree>
    <p:extLst>
      <p:ext uri="{BB962C8B-B14F-4D97-AF65-F5344CB8AC3E}">
        <p14:creationId xmlns:p14="http://schemas.microsoft.com/office/powerpoint/2010/main" val="2259461193"/>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kcijos antraštė">
    <p:spTree>
      <p:nvGrpSpPr>
        <p:cNvPr id="1" name=""/>
        <p:cNvGrpSpPr/>
        <p:nvPr/>
      </p:nvGrpSpPr>
      <p:grpSpPr>
        <a:xfrm>
          <a:off x="0" y="0"/>
          <a:ext cx="0" cy="0"/>
          <a:chOff x="0" y="0"/>
          <a:chExt cx="0" cy="0"/>
        </a:xfrm>
      </p:grpSpPr>
      <p:sp>
        <p:nvSpPr>
          <p:cNvPr id="2" name="Antraštė 1"/>
          <p:cNvSpPr>
            <a:spLocks noGrp="1"/>
          </p:cNvSpPr>
          <p:nvPr>
            <p:ph type="title"/>
          </p:nvPr>
        </p:nvSpPr>
        <p:spPr>
          <a:xfrm>
            <a:off x="963084" y="4406901"/>
            <a:ext cx="10363200" cy="1362075"/>
          </a:xfrm>
        </p:spPr>
        <p:txBody>
          <a:bodyPr anchor="t"/>
          <a:lstStyle>
            <a:lvl1pPr algn="l">
              <a:defRPr sz="5333" b="1" cap="all"/>
            </a:lvl1pPr>
          </a:lstStyle>
          <a:p>
            <a:r>
              <a:rPr lang="lt-LT"/>
              <a:t>Spustelėję redaguokite stilių</a:t>
            </a:r>
          </a:p>
        </p:txBody>
      </p:sp>
      <p:sp>
        <p:nvSpPr>
          <p:cNvPr id="3" name="Teksto vietos rezervavimo ženklas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15" indent="0">
              <a:buNone/>
              <a:defRPr sz="2400">
                <a:solidFill>
                  <a:schemeClr val="tx1">
                    <a:tint val="75000"/>
                  </a:schemeClr>
                </a:solidFill>
              </a:defRPr>
            </a:lvl2pPr>
            <a:lvl3pPr marL="1219031" indent="0">
              <a:buNone/>
              <a:defRPr sz="2133">
                <a:solidFill>
                  <a:schemeClr val="tx1">
                    <a:tint val="75000"/>
                  </a:schemeClr>
                </a:solidFill>
              </a:defRPr>
            </a:lvl3pPr>
            <a:lvl4pPr marL="1828546" indent="0">
              <a:buNone/>
              <a:defRPr sz="1867">
                <a:solidFill>
                  <a:schemeClr val="tx1">
                    <a:tint val="75000"/>
                  </a:schemeClr>
                </a:solidFill>
              </a:defRPr>
            </a:lvl4pPr>
            <a:lvl5pPr marL="2438062" indent="0">
              <a:buNone/>
              <a:defRPr sz="1867">
                <a:solidFill>
                  <a:schemeClr val="tx1">
                    <a:tint val="75000"/>
                  </a:schemeClr>
                </a:solidFill>
              </a:defRPr>
            </a:lvl5pPr>
            <a:lvl6pPr marL="3047577" indent="0">
              <a:buNone/>
              <a:defRPr sz="1867">
                <a:solidFill>
                  <a:schemeClr val="tx1">
                    <a:tint val="75000"/>
                  </a:schemeClr>
                </a:solidFill>
              </a:defRPr>
            </a:lvl6pPr>
            <a:lvl7pPr marL="3657093" indent="0">
              <a:buNone/>
              <a:defRPr sz="1867">
                <a:solidFill>
                  <a:schemeClr val="tx1">
                    <a:tint val="75000"/>
                  </a:schemeClr>
                </a:solidFill>
              </a:defRPr>
            </a:lvl7pPr>
            <a:lvl8pPr marL="4266608" indent="0">
              <a:buNone/>
              <a:defRPr sz="1867">
                <a:solidFill>
                  <a:schemeClr val="tx1">
                    <a:tint val="75000"/>
                  </a:schemeClr>
                </a:solidFill>
              </a:defRPr>
            </a:lvl8pPr>
            <a:lvl9pPr marL="4876123" indent="0">
              <a:buNone/>
              <a:defRPr sz="1867">
                <a:solidFill>
                  <a:schemeClr val="tx1">
                    <a:tint val="75000"/>
                  </a:schemeClr>
                </a:solidFill>
              </a:defRPr>
            </a:lvl9pPr>
          </a:lstStyle>
          <a:p>
            <a:pPr lvl="0"/>
            <a:r>
              <a:rPr lang="lt-LT"/>
              <a:t>Redaguokite šablono teksto stilius</a:t>
            </a:r>
          </a:p>
        </p:txBody>
      </p:sp>
      <p:sp>
        <p:nvSpPr>
          <p:cNvPr id="4" name="Datos vietos rezervavimo ženklas 3"/>
          <p:cNvSpPr>
            <a:spLocks noGrp="1"/>
          </p:cNvSpPr>
          <p:nvPr>
            <p:ph type="dt" sz="half" idx="10"/>
          </p:nvPr>
        </p:nvSpPr>
        <p:spPr/>
        <p:txBody>
          <a:bodyPr/>
          <a:lstStyle/>
          <a:p>
            <a:fld id="{214EF6DB-CA04-4B55-9157-6E35C793C94C}" type="datetimeFigureOut">
              <a:rPr lang="lt-LT" smtClean="0">
                <a:solidFill>
                  <a:srgbClr val="000000">
                    <a:tint val="75000"/>
                  </a:srgbClr>
                </a:solidFill>
              </a:rPr>
              <a:pPr/>
              <a:t>2026-07-07</a:t>
            </a:fld>
            <a:endParaRPr lang="lt-LT">
              <a:solidFill>
                <a:srgbClr val="000000">
                  <a:tint val="75000"/>
                </a:srgbClr>
              </a:solidFill>
            </a:endParaRPr>
          </a:p>
        </p:txBody>
      </p:sp>
      <p:sp>
        <p:nvSpPr>
          <p:cNvPr id="5" name="Poraštės vietos rezervavimo ženklas 4"/>
          <p:cNvSpPr>
            <a:spLocks noGrp="1"/>
          </p:cNvSpPr>
          <p:nvPr>
            <p:ph type="ftr" sz="quarter" idx="11"/>
          </p:nvPr>
        </p:nvSpPr>
        <p:spPr/>
        <p:txBody>
          <a:bodyPr/>
          <a:lstStyle/>
          <a:p>
            <a:r>
              <a:rPr lang="en-US"/>
              <a:t>www.website.com / Page description or Note goes here</a:t>
            </a:r>
          </a:p>
        </p:txBody>
      </p:sp>
      <p:sp>
        <p:nvSpPr>
          <p:cNvPr id="6" name="Skaidrės numerio vietos rezervavimo ženklas 5"/>
          <p:cNvSpPr>
            <a:spLocks noGrp="1"/>
          </p:cNvSpPr>
          <p:nvPr>
            <p:ph type="sldNum" sz="quarter" idx="12"/>
          </p:nvPr>
        </p:nvSpPr>
        <p:spPr/>
        <p:txBody>
          <a:bodyPr/>
          <a:lstStyle/>
          <a:p>
            <a:r>
              <a:rPr lang="en-US"/>
              <a:t>&lt;#&gt;</a:t>
            </a:r>
          </a:p>
        </p:txBody>
      </p:sp>
    </p:spTree>
    <p:extLst>
      <p:ext uri="{BB962C8B-B14F-4D97-AF65-F5344CB8AC3E}">
        <p14:creationId xmlns:p14="http://schemas.microsoft.com/office/powerpoint/2010/main" val="3489883817"/>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 turiniai">
    <p:spTree>
      <p:nvGrpSpPr>
        <p:cNvPr id="1" name=""/>
        <p:cNvGrpSpPr/>
        <p:nvPr/>
      </p:nvGrpSpPr>
      <p:grpSpPr>
        <a:xfrm>
          <a:off x="0" y="0"/>
          <a:ext cx="0" cy="0"/>
          <a:chOff x="0" y="0"/>
          <a:chExt cx="0" cy="0"/>
        </a:xfrm>
      </p:grpSpPr>
      <p:sp>
        <p:nvSpPr>
          <p:cNvPr id="2" name="Antraštė 1"/>
          <p:cNvSpPr>
            <a:spLocks noGrp="1"/>
          </p:cNvSpPr>
          <p:nvPr>
            <p:ph type="title"/>
          </p:nvPr>
        </p:nvSpPr>
        <p:spPr/>
        <p:txBody>
          <a:bodyPr/>
          <a:lstStyle/>
          <a:p>
            <a:r>
              <a:rPr lang="lt-LT"/>
              <a:t>Spustelėję redaguokite stilių</a:t>
            </a:r>
          </a:p>
        </p:txBody>
      </p:sp>
      <p:sp>
        <p:nvSpPr>
          <p:cNvPr id="3" name="Turinio vietos rezervavimo ženklas 2"/>
          <p:cNvSpPr>
            <a:spLocks noGrp="1"/>
          </p:cNvSpPr>
          <p:nvPr>
            <p:ph sz="half" idx="1"/>
          </p:nvPr>
        </p:nvSpPr>
        <p:spPr>
          <a:xfrm>
            <a:off x="609600" y="1200152"/>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lt-LT"/>
              <a:t>Redaguokite šablono teksto stilius</a:t>
            </a:r>
          </a:p>
          <a:p>
            <a:pPr lvl="1"/>
            <a:r>
              <a:rPr lang="lt-LT"/>
              <a:t>Antras lygis</a:t>
            </a:r>
          </a:p>
          <a:p>
            <a:pPr lvl="2"/>
            <a:r>
              <a:rPr lang="lt-LT"/>
              <a:t>Trečias lygis</a:t>
            </a:r>
          </a:p>
          <a:p>
            <a:pPr lvl="3"/>
            <a:r>
              <a:rPr lang="lt-LT"/>
              <a:t>Ketvirtas lygis</a:t>
            </a:r>
          </a:p>
          <a:p>
            <a:pPr lvl="4"/>
            <a:r>
              <a:rPr lang="lt-LT"/>
              <a:t>Penktas lygis</a:t>
            </a:r>
          </a:p>
        </p:txBody>
      </p:sp>
      <p:sp>
        <p:nvSpPr>
          <p:cNvPr id="4" name="Turinio vietos rezervavimo ženklas 3"/>
          <p:cNvSpPr>
            <a:spLocks noGrp="1"/>
          </p:cNvSpPr>
          <p:nvPr>
            <p:ph sz="half" idx="2"/>
          </p:nvPr>
        </p:nvSpPr>
        <p:spPr>
          <a:xfrm>
            <a:off x="6197600" y="1200152"/>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lt-LT"/>
              <a:t>Redaguokite šablono teksto stilius</a:t>
            </a:r>
          </a:p>
          <a:p>
            <a:pPr lvl="1"/>
            <a:r>
              <a:rPr lang="lt-LT"/>
              <a:t>Antras lygis</a:t>
            </a:r>
          </a:p>
          <a:p>
            <a:pPr lvl="2"/>
            <a:r>
              <a:rPr lang="lt-LT"/>
              <a:t>Trečias lygis</a:t>
            </a:r>
          </a:p>
          <a:p>
            <a:pPr lvl="3"/>
            <a:r>
              <a:rPr lang="lt-LT"/>
              <a:t>Ketvirtas lygis</a:t>
            </a:r>
          </a:p>
          <a:p>
            <a:pPr lvl="4"/>
            <a:r>
              <a:rPr lang="lt-LT"/>
              <a:t>Penktas lygis</a:t>
            </a:r>
          </a:p>
        </p:txBody>
      </p:sp>
      <p:sp>
        <p:nvSpPr>
          <p:cNvPr id="5" name="Datos vietos rezervavimo ženklas 4"/>
          <p:cNvSpPr>
            <a:spLocks noGrp="1"/>
          </p:cNvSpPr>
          <p:nvPr>
            <p:ph type="dt" sz="half" idx="10"/>
          </p:nvPr>
        </p:nvSpPr>
        <p:spPr/>
        <p:txBody>
          <a:bodyPr/>
          <a:lstStyle/>
          <a:p>
            <a:fld id="{214EF6DB-CA04-4B55-9157-6E35C793C94C}" type="datetimeFigureOut">
              <a:rPr lang="lt-LT" smtClean="0">
                <a:solidFill>
                  <a:srgbClr val="000000">
                    <a:tint val="75000"/>
                  </a:srgbClr>
                </a:solidFill>
              </a:rPr>
              <a:pPr/>
              <a:t>2026-07-07</a:t>
            </a:fld>
            <a:endParaRPr lang="lt-LT">
              <a:solidFill>
                <a:srgbClr val="000000">
                  <a:tint val="75000"/>
                </a:srgbClr>
              </a:solidFill>
            </a:endParaRPr>
          </a:p>
        </p:txBody>
      </p:sp>
      <p:sp>
        <p:nvSpPr>
          <p:cNvPr id="6" name="Poraštės vietos rezervavimo ženklas 5"/>
          <p:cNvSpPr>
            <a:spLocks noGrp="1"/>
          </p:cNvSpPr>
          <p:nvPr>
            <p:ph type="ftr" sz="quarter" idx="11"/>
          </p:nvPr>
        </p:nvSpPr>
        <p:spPr/>
        <p:txBody>
          <a:bodyPr/>
          <a:lstStyle/>
          <a:p>
            <a:r>
              <a:rPr lang="en-US"/>
              <a:t>www.website.com / Page description or Note goes here</a:t>
            </a:r>
          </a:p>
        </p:txBody>
      </p:sp>
      <p:sp>
        <p:nvSpPr>
          <p:cNvPr id="7" name="Skaidrės numerio vietos rezervavimo ženklas 6"/>
          <p:cNvSpPr>
            <a:spLocks noGrp="1"/>
          </p:cNvSpPr>
          <p:nvPr>
            <p:ph type="sldNum" sz="quarter" idx="12"/>
          </p:nvPr>
        </p:nvSpPr>
        <p:spPr/>
        <p:txBody>
          <a:bodyPr/>
          <a:lstStyle/>
          <a:p>
            <a:r>
              <a:rPr lang="en-US"/>
              <a:t>&lt;#&gt;</a:t>
            </a:r>
          </a:p>
        </p:txBody>
      </p:sp>
    </p:spTree>
    <p:extLst>
      <p:ext uri="{BB962C8B-B14F-4D97-AF65-F5344CB8AC3E}">
        <p14:creationId xmlns:p14="http://schemas.microsoft.com/office/powerpoint/2010/main" val="2333183749"/>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Lyginimas">
    <p:spTree>
      <p:nvGrpSpPr>
        <p:cNvPr id="1" name=""/>
        <p:cNvGrpSpPr/>
        <p:nvPr/>
      </p:nvGrpSpPr>
      <p:grpSpPr>
        <a:xfrm>
          <a:off x="0" y="0"/>
          <a:ext cx="0" cy="0"/>
          <a:chOff x="0" y="0"/>
          <a:chExt cx="0" cy="0"/>
        </a:xfrm>
      </p:grpSpPr>
      <p:sp>
        <p:nvSpPr>
          <p:cNvPr id="2" name="Antraštė 1"/>
          <p:cNvSpPr>
            <a:spLocks noGrp="1"/>
          </p:cNvSpPr>
          <p:nvPr>
            <p:ph type="title"/>
          </p:nvPr>
        </p:nvSpPr>
        <p:spPr>
          <a:xfrm>
            <a:off x="609600" y="274639"/>
            <a:ext cx="10972800" cy="1143000"/>
          </a:xfrm>
        </p:spPr>
        <p:txBody>
          <a:bodyPr/>
          <a:lstStyle>
            <a:lvl1pPr>
              <a:defRPr/>
            </a:lvl1pPr>
          </a:lstStyle>
          <a:p>
            <a:r>
              <a:rPr lang="lt-LT"/>
              <a:t>Spustelėję redaguokite stilių</a:t>
            </a:r>
          </a:p>
        </p:txBody>
      </p:sp>
      <p:sp>
        <p:nvSpPr>
          <p:cNvPr id="3" name="Teksto vietos rezervavimo ženklas 2"/>
          <p:cNvSpPr>
            <a:spLocks noGrp="1"/>
          </p:cNvSpPr>
          <p:nvPr>
            <p:ph type="body" idx="1"/>
          </p:nvPr>
        </p:nvSpPr>
        <p:spPr>
          <a:xfrm>
            <a:off x="609600" y="1535113"/>
            <a:ext cx="5386917" cy="639763"/>
          </a:xfrm>
        </p:spPr>
        <p:txBody>
          <a:bodyPr anchor="b"/>
          <a:lstStyle>
            <a:lvl1pPr marL="0" indent="0">
              <a:buNone/>
              <a:defRPr sz="3200" b="1"/>
            </a:lvl1pPr>
            <a:lvl2pPr marL="609515" indent="0">
              <a:buNone/>
              <a:defRPr sz="2667" b="1"/>
            </a:lvl2pPr>
            <a:lvl3pPr marL="1219031" indent="0">
              <a:buNone/>
              <a:defRPr sz="2400" b="1"/>
            </a:lvl3pPr>
            <a:lvl4pPr marL="1828546" indent="0">
              <a:buNone/>
              <a:defRPr sz="2133" b="1"/>
            </a:lvl4pPr>
            <a:lvl5pPr marL="2438062" indent="0">
              <a:buNone/>
              <a:defRPr sz="2133" b="1"/>
            </a:lvl5pPr>
            <a:lvl6pPr marL="3047577" indent="0">
              <a:buNone/>
              <a:defRPr sz="2133" b="1"/>
            </a:lvl6pPr>
            <a:lvl7pPr marL="3657093" indent="0">
              <a:buNone/>
              <a:defRPr sz="2133" b="1"/>
            </a:lvl7pPr>
            <a:lvl8pPr marL="4266608" indent="0">
              <a:buNone/>
              <a:defRPr sz="2133" b="1"/>
            </a:lvl8pPr>
            <a:lvl9pPr marL="4876123" indent="0">
              <a:buNone/>
              <a:defRPr sz="2133" b="1"/>
            </a:lvl9pPr>
          </a:lstStyle>
          <a:p>
            <a:pPr lvl="0"/>
            <a:r>
              <a:rPr lang="lt-LT"/>
              <a:t>Redaguokite šablono teksto stilius</a:t>
            </a:r>
          </a:p>
        </p:txBody>
      </p:sp>
      <p:sp>
        <p:nvSpPr>
          <p:cNvPr id="4" name="Turinio vietos rezervavimo ženklas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lt-LT"/>
              <a:t>Redaguokite šablono teksto stilius</a:t>
            </a:r>
          </a:p>
          <a:p>
            <a:pPr lvl="1"/>
            <a:r>
              <a:rPr lang="lt-LT"/>
              <a:t>Antras lygis</a:t>
            </a:r>
          </a:p>
          <a:p>
            <a:pPr lvl="2"/>
            <a:r>
              <a:rPr lang="lt-LT"/>
              <a:t>Trečias lygis</a:t>
            </a:r>
          </a:p>
          <a:p>
            <a:pPr lvl="3"/>
            <a:r>
              <a:rPr lang="lt-LT"/>
              <a:t>Ketvirtas lygis</a:t>
            </a:r>
          </a:p>
          <a:p>
            <a:pPr lvl="4"/>
            <a:r>
              <a:rPr lang="lt-LT"/>
              <a:t>Penktas lygis</a:t>
            </a:r>
          </a:p>
        </p:txBody>
      </p:sp>
      <p:sp>
        <p:nvSpPr>
          <p:cNvPr id="5" name="Teksto vietos rezervavimo ženklas 4"/>
          <p:cNvSpPr>
            <a:spLocks noGrp="1"/>
          </p:cNvSpPr>
          <p:nvPr>
            <p:ph type="body" sz="quarter" idx="3"/>
          </p:nvPr>
        </p:nvSpPr>
        <p:spPr>
          <a:xfrm>
            <a:off x="6193370" y="1535113"/>
            <a:ext cx="5389033" cy="639763"/>
          </a:xfrm>
        </p:spPr>
        <p:txBody>
          <a:bodyPr anchor="b"/>
          <a:lstStyle>
            <a:lvl1pPr marL="0" indent="0">
              <a:buNone/>
              <a:defRPr sz="3200" b="1"/>
            </a:lvl1pPr>
            <a:lvl2pPr marL="609515" indent="0">
              <a:buNone/>
              <a:defRPr sz="2667" b="1"/>
            </a:lvl2pPr>
            <a:lvl3pPr marL="1219031" indent="0">
              <a:buNone/>
              <a:defRPr sz="2400" b="1"/>
            </a:lvl3pPr>
            <a:lvl4pPr marL="1828546" indent="0">
              <a:buNone/>
              <a:defRPr sz="2133" b="1"/>
            </a:lvl4pPr>
            <a:lvl5pPr marL="2438062" indent="0">
              <a:buNone/>
              <a:defRPr sz="2133" b="1"/>
            </a:lvl5pPr>
            <a:lvl6pPr marL="3047577" indent="0">
              <a:buNone/>
              <a:defRPr sz="2133" b="1"/>
            </a:lvl6pPr>
            <a:lvl7pPr marL="3657093" indent="0">
              <a:buNone/>
              <a:defRPr sz="2133" b="1"/>
            </a:lvl7pPr>
            <a:lvl8pPr marL="4266608" indent="0">
              <a:buNone/>
              <a:defRPr sz="2133" b="1"/>
            </a:lvl8pPr>
            <a:lvl9pPr marL="4876123" indent="0">
              <a:buNone/>
              <a:defRPr sz="2133" b="1"/>
            </a:lvl9pPr>
          </a:lstStyle>
          <a:p>
            <a:pPr lvl="0"/>
            <a:r>
              <a:rPr lang="lt-LT"/>
              <a:t>Redaguokite šablono teksto stilius</a:t>
            </a:r>
          </a:p>
        </p:txBody>
      </p:sp>
      <p:sp>
        <p:nvSpPr>
          <p:cNvPr id="6" name="Turinio vietos rezervavimo ženklas 5"/>
          <p:cNvSpPr>
            <a:spLocks noGrp="1"/>
          </p:cNvSpPr>
          <p:nvPr>
            <p:ph sz="quarter" idx="4"/>
          </p:nvPr>
        </p:nvSpPr>
        <p:spPr>
          <a:xfrm>
            <a:off x="6193370"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lt-LT"/>
              <a:t>Redaguokite šablono teksto stilius</a:t>
            </a:r>
          </a:p>
          <a:p>
            <a:pPr lvl="1"/>
            <a:r>
              <a:rPr lang="lt-LT"/>
              <a:t>Antras lygis</a:t>
            </a:r>
          </a:p>
          <a:p>
            <a:pPr lvl="2"/>
            <a:r>
              <a:rPr lang="lt-LT"/>
              <a:t>Trečias lygis</a:t>
            </a:r>
          </a:p>
          <a:p>
            <a:pPr lvl="3"/>
            <a:r>
              <a:rPr lang="lt-LT"/>
              <a:t>Ketvirtas lygis</a:t>
            </a:r>
          </a:p>
          <a:p>
            <a:pPr lvl="4"/>
            <a:r>
              <a:rPr lang="lt-LT"/>
              <a:t>Penktas lygis</a:t>
            </a:r>
          </a:p>
        </p:txBody>
      </p:sp>
      <p:sp>
        <p:nvSpPr>
          <p:cNvPr id="7" name="Datos vietos rezervavimo ženklas 6"/>
          <p:cNvSpPr>
            <a:spLocks noGrp="1"/>
          </p:cNvSpPr>
          <p:nvPr>
            <p:ph type="dt" sz="half" idx="10"/>
          </p:nvPr>
        </p:nvSpPr>
        <p:spPr/>
        <p:txBody>
          <a:bodyPr/>
          <a:lstStyle/>
          <a:p>
            <a:fld id="{214EF6DB-CA04-4B55-9157-6E35C793C94C}" type="datetimeFigureOut">
              <a:rPr lang="lt-LT" smtClean="0">
                <a:solidFill>
                  <a:srgbClr val="000000">
                    <a:tint val="75000"/>
                  </a:srgbClr>
                </a:solidFill>
              </a:rPr>
              <a:pPr/>
              <a:t>2026-07-07</a:t>
            </a:fld>
            <a:endParaRPr lang="lt-LT">
              <a:solidFill>
                <a:srgbClr val="000000">
                  <a:tint val="75000"/>
                </a:srgbClr>
              </a:solidFill>
            </a:endParaRPr>
          </a:p>
        </p:txBody>
      </p:sp>
      <p:sp>
        <p:nvSpPr>
          <p:cNvPr id="8" name="Poraštės vietos rezervavimo ženklas 7"/>
          <p:cNvSpPr>
            <a:spLocks noGrp="1"/>
          </p:cNvSpPr>
          <p:nvPr>
            <p:ph type="ftr" sz="quarter" idx="11"/>
          </p:nvPr>
        </p:nvSpPr>
        <p:spPr/>
        <p:txBody>
          <a:bodyPr/>
          <a:lstStyle/>
          <a:p>
            <a:r>
              <a:rPr lang="en-US"/>
              <a:t>www.website.com / Page description or Note goes here</a:t>
            </a:r>
          </a:p>
        </p:txBody>
      </p:sp>
      <p:sp>
        <p:nvSpPr>
          <p:cNvPr id="9" name="Skaidrės numerio vietos rezervavimo ženklas 8"/>
          <p:cNvSpPr>
            <a:spLocks noGrp="1"/>
          </p:cNvSpPr>
          <p:nvPr>
            <p:ph type="sldNum" sz="quarter" idx="12"/>
          </p:nvPr>
        </p:nvSpPr>
        <p:spPr/>
        <p:txBody>
          <a:bodyPr/>
          <a:lstStyle/>
          <a:p>
            <a:r>
              <a:rPr lang="en-US"/>
              <a:t>&lt;#&gt;</a:t>
            </a:r>
          </a:p>
        </p:txBody>
      </p:sp>
    </p:spTree>
    <p:extLst>
      <p:ext uri="{BB962C8B-B14F-4D97-AF65-F5344CB8AC3E}">
        <p14:creationId xmlns:p14="http://schemas.microsoft.com/office/powerpoint/2010/main" val="1751129857"/>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k pavadinimas">
    <p:spTree>
      <p:nvGrpSpPr>
        <p:cNvPr id="1" name=""/>
        <p:cNvGrpSpPr/>
        <p:nvPr/>
      </p:nvGrpSpPr>
      <p:grpSpPr>
        <a:xfrm>
          <a:off x="0" y="0"/>
          <a:ext cx="0" cy="0"/>
          <a:chOff x="0" y="0"/>
          <a:chExt cx="0" cy="0"/>
        </a:xfrm>
      </p:grpSpPr>
      <p:sp>
        <p:nvSpPr>
          <p:cNvPr id="2" name="Antraštė 1"/>
          <p:cNvSpPr>
            <a:spLocks noGrp="1"/>
          </p:cNvSpPr>
          <p:nvPr>
            <p:ph type="title"/>
          </p:nvPr>
        </p:nvSpPr>
        <p:spPr/>
        <p:txBody>
          <a:bodyPr/>
          <a:lstStyle/>
          <a:p>
            <a:r>
              <a:rPr lang="lt-LT"/>
              <a:t>Spustelėję redaguokite stilių</a:t>
            </a:r>
          </a:p>
        </p:txBody>
      </p:sp>
      <p:sp>
        <p:nvSpPr>
          <p:cNvPr id="3" name="Datos vietos rezervavimo ženklas 2"/>
          <p:cNvSpPr>
            <a:spLocks noGrp="1"/>
          </p:cNvSpPr>
          <p:nvPr>
            <p:ph type="dt" sz="half" idx="10"/>
          </p:nvPr>
        </p:nvSpPr>
        <p:spPr/>
        <p:txBody>
          <a:bodyPr/>
          <a:lstStyle/>
          <a:p>
            <a:fld id="{214EF6DB-CA04-4B55-9157-6E35C793C94C}" type="datetimeFigureOut">
              <a:rPr lang="lt-LT" smtClean="0">
                <a:solidFill>
                  <a:srgbClr val="000000">
                    <a:tint val="75000"/>
                  </a:srgbClr>
                </a:solidFill>
              </a:rPr>
              <a:pPr/>
              <a:t>2026-07-07</a:t>
            </a:fld>
            <a:endParaRPr lang="lt-LT">
              <a:solidFill>
                <a:srgbClr val="000000">
                  <a:tint val="75000"/>
                </a:srgbClr>
              </a:solidFill>
            </a:endParaRPr>
          </a:p>
        </p:txBody>
      </p:sp>
      <p:sp>
        <p:nvSpPr>
          <p:cNvPr id="4" name="Poraštės vietos rezervavimo ženklas 3"/>
          <p:cNvSpPr>
            <a:spLocks noGrp="1"/>
          </p:cNvSpPr>
          <p:nvPr>
            <p:ph type="ftr" sz="quarter" idx="11"/>
          </p:nvPr>
        </p:nvSpPr>
        <p:spPr/>
        <p:txBody>
          <a:bodyPr/>
          <a:lstStyle/>
          <a:p>
            <a:r>
              <a:rPr lang="en-US"/>
              <a:t>www.website.com / Page description or Note goes here</a:t>
            </a:r>
          </a:p>
        </p:txBody>
      </p:sp>
      <p:sp>
        <p:nvSpPr>
          <p:cNvPr id="5" name="Skaidrės numerio vietos rezervavimo ženklas 4"/>
          <p:cNvSpPr>
            <a:spLocks noGrp="1"/>
          </p:cNvSpPr>
          <p:nvPr>
            <p:ph type="sldNum" sz="quarter" idx="12"/>
          </p:nvPr>
        </p:nvSpPr>
        <p:spPr/>
        <p:txBody>
          <a:bodyPr/>
          <a:lstStyle/>
          <a:p>
            <a:r>
              <a:rPr lang="en-US"/>
              <a:t>&lt;#&gt;</a:t>
            </a:r>
          </a:p>
        </p:txBody>
      </p:sp>
    </p:spTree>
    <p:extLst>
      <p:ext uri="{BB962C8B-B14F-4D97-AF65-F5344CB8AC3E}">
        <p14:creationId xmlns:p14="http://schemas.microsoft.com/office/powerpoint/2010/main" val="236883896"/>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uščia">
    <p:spTree>
      <p:nvGrpSpPr>
        <p:cNvPr id="1" name=""/>
        <p:cNvGrpSpPr/>
        <p:nvPr/>
      </p:nvGrpSpPr>
      <p:grpSpPr>
        <a:xfrm>
          <a:off x="0" y="0"/>
          <a:ext cx="0" cy="0"/>
          <a:chOff x="0" y="0"/>
          <a:chExt cx="0" cy="0"/>
        </a:xfrm>
      </p:grpSpPr>
      <p:sp>
        <p:nvSpPr>
          <p:cNvPr id="2" name="Datos vietos rezervavimo ženklas 1"/>
          <p:cNvSpPr>
            <a:spLocks noGrp="1"/>
          </p:cNvSpPr>
          <p:nvPr>
            <p:ph type="dt" sz="half" idx="10"/>
          </p:nvPr>
        </p:nvSpPr>
        <p:spPr/>
        <p:txBody>
          <a:bodyPr/>
          <a:lstStyle/>
          <a:p>
            <a:fld id="{214EF6DB-CA04-4B55-9157-6E35C793C94C}" type="datetimeFigureOut">
              <a:rPr lang="lt-LT" smtClean="0">
                <a:solidFill>
                  <a:srgbClr val="000000">
                    <a:tint val="75000"/>
                  </a:srgbClr>
                </a:solidFill>
              </a:rPr>
              <a:pPr/>
              <a:t>2026-07-07</a:t>
            </a:fld>
            <a:endParaRPr lang="lt-LT">
              <a:solidFill>
                <a:srgbClr val="000000">
                  <a:tint val="75000"/>
                </a:srgbClr>
              </a:solidFill>
            </a:endParaRPr>
          </a:p>
        </p:txBody>
      </p:sp>
      <p:sp>
        <p:nvSpPr>
          <p:cNvPr id="3" name="Poraštės vietos rezervavimo ženklas 2"/>
          <p:cNvSpPr>
            <a:spLocks noGrp="1"/>
          </p:cNvSpPr>
          <p:nvPr>
            <p:ph type="ftr" sz="quarter" idx="11"/>
          </p:nvPr>
        </p:nvSpPr>
        <p:spPr/>
        <p:txBody>
          <a:bodyPr/>
          <a:lstStyle/>
          <a:p>
            <a:r>
              <a:rPr lang="en-US"/>
              <a:t>www.website.com / Page description or Note goes here</a:t>
            </a:r>
          </a:p>
        </p:txBody>
      </p:sp>
      <p:sp>
        <p:nvSpPr>
          <p:cNvPr id="4" name="Skaidrės numerio vietos rezervavimo ženklas 3"/>
          <p:cNvSpPr>
            <a:spLocks noGrp="1"/>
          </p:cNvSpPr>
          <p:nvPr>
            <p:ph type="sldNum" sz="quarter" idx="12"/>
          </p:nvPr>
        </p:nvSpPr>
        <p:spPr/>
        <p:txBody>
          <a:bodyPr/>
          <a:lstStyle/>
          <a:p>
            <a:r>
              <a:rPr lang="en-US"/>
              <a:t>&lt;#&gt;</a:t>
            </a:r>
          </a:p>
        </p:txBody>
      </p:sp>
    </p:spTree>
    <p:extLst>
      <p:ext uri="{BB962C8B-B14F-4D97-AF65-F5344CB8AC3E}">
        <p14:creationId xmlns:p14="http://schemas.microsoft.com/office/powerpoint/2010/main" val="2012403150"/>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urinys ir antraštė">
    <p:spTree>
      <p:nvGrpSpPr>
        <p:cNvPr id="1" name=""/>
        <p:cNvGrpSpPr/>
        <p:nvPr/>
      </p:nvGrpSpPr>
      <p:grpSpPr>
        <a:xfrm>
          <a:off x="0" y="0"/>
          <a:ext cx="0" cy="0"/>
          <a:chOff x="0" y="0"/>
          <a:chExt cx="0" cy="0"/>
        </a:xfrm>
      </p:grpSpPr>
      <p:sp>
        <p:nvSpPr>
          <p:cNvPr id="2" name="Antraštė 1"/>
          <p:cNvSpPr>
            <a:spLocks noGrp="1"/>
          </p:cNvSpPr>
          <p:nvPr>
            <p:ph type="title"/>
          </p:nvPr>
        </p:nvSpPr>
        <p:spPr>
          <a:xfrm>
            <a:off x="609603" y="273049"/>
            <a:ext cx="4011084" cy="1162051"/>
          </a:xfrm>
        </p:spPr>
        <p:txBody>
          <a:bodyPr anchor="b"/>
          <a:lstStyle>
            <a:lvl1pPr algn="l">
              <a:defRPr sz="2667" b="1"/>
            </a:lvl1pPr>
          </a:lstStyle>
          <a:p>
            <a:r>
              <a:rPr lang="lt-LT"/>
              <a:t>Spustelėję redaguokite stilių</a:t>
            </a:r>
          </a:p>
        </p:txBody>
      </p:sp>
      <p:sp>
        <p:nvSpPr>
          <p:cNvPr id="3" name="Turinio vietos rezervavimo ženklas 2"/>
          <p:cNvSpPr>
            <a:spLocks noGrp="1"/>
          </p:cNvSpPr>
          <p:nvPr>
            <p:ph idx="1"/>
          </p:nvPr>
        </p:nvSpPr>
        <p:spPr>
          <a:xfrm>
            <a:off x="4766735" y="273053"/>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lt-LT"/>
              <a:t>Redaguokite šablono teksto stilius</a:t>
            </a:r>
          </a:p>
          <a:p>
            <a:pPr lvl="1"/>
            <a:r>
              <a:rPr lang="lt-LT"/>
              <a:t>Antras lygis</a:t>
            </a:r>
          </a:p>
          <a:p>
            <a:pPr lvl="2"/>
            <a:r>
              <a:rPr lang="lt-LT"/>
              <a:t>Trečias lygis</a:t>
            </a:r>
          </a:p>
          <a:p>
            <a:pPr lvl="3"/>
            <a:r>
              <a:rPr lang="lt-LT"/>
              <a:t>Ketvirtas lygis</a:t>
            </a:r>
          </a:p>
          <a:p>
            <a:pPr lvl="4"/>
            <a:r>
              <a:rPr lang="lt-LT"/>
              <a:t>Penktas lygis</a:t>
            </a:r>
          </a:p>
        </p:txBody>
      </p:sp>
      <p:sp>
        <p:nvSpPr>
          <p:cNvPr id="4" name="Teksto vietos rezervavimo ženklas 3"/>
          <p:cNvSpPr>
            <a:spLocks noGrp="1"/>
          </p:cNvSpPr>
          <p:nvPr>
            <p:ph type="body" sz="half" idx="2"/>
          </p:nvPr>
        </p:nvSpPr>
        <p:spPr>
          <a:xfrm>
            <a:off x="609603" y="1435103"/>
            <a:ext cx="4011084" cy="4691063"/>
          </a:xfrm>
        </p:spPr>
        <p:txBody>
          <a:bodyPr/>
          <a:lstStyle>
            <a:lvl1pPr marL="0" indent="0">
              <a:buNone/>
              <a:defRPr sz="1867"/>
            </a:lvl1pPr>
            <a:lvl2pPr marL="609515" indent="0">
              <a:buNone/>
              <a:defRPr sz="1600"/>
            </a:lvl2pPr>
            <a:lvl3pPr marL="1219031" indent="0">
              <a:buNone/>
              <a:defRPr sz="1333"/>
            </a:lvl3pPr>
            <a:lvl4pPr marL="1828546" indent="0">
              <a:buNone/>
              <a:defRPr sz="1200"/>
            </a:lvl4pPr>
            <a:lvl5pPr marL="2438062" indent="0">
              <a:buNone/>
              <a:defRPr sz="1200"/>
            </a:lvl5pPr>
            <a:lvl6pPr marL="3047577" indent="0">
              <a:buNone/>
              <a:defRPr sz="1200"/>
            </a:lvl6pPr>
            <a:lvl7pPr marL="3657093" indent="0">
              <a:buNone/>
              <a:defRPr sz="1200"/>
            </a:lvl7pPr>
            <a:lvl8pPr marL="4266608" indent="0">
              <a:buNone/>
              <a:defRPr sz="1200"/>
            </a:lvl8pPr>
            <a:lvl9pPr marL="4876123" indent="0">
              <a:buNone/>
              <a:defRPr sz="1200"/>
            </a:lvl9pPr>
          </a:lstStyle>
          <a:p>
            <a:pPr lvl="0"/>
            <a:r>
              <a:rPr lang="lt-LT"/>
              <a:t>Redaguokite šablono teksto stilius</a:t>
            </a:r>
          </a:p>
        </p:txBody>
      </p:sp>
      <p:sp>
        <p:nvSpPr>
          <p:cNvPr id="5" name="Datos vietos rezervavimo ženklas 4"/>
          <p:cNvSpPr>
            <a:spLocks noGrp="1"/>
          </p:cNvSpPr>
          <p:nvPr>
            <p:ph type="dt" sz="half" idx="10"/>
          </p:nvPr>
        </p:nvSpPr>
        <p:spPr/>
        <p:txBody>
          <a:bodyPr/>
          <a:lstStyle/>
          <a:p>
            <a:fld id="{214EF6DB-CA04-4B55-9157-6E35C793C94C}" type="datetimeFigureOut">
              <a:rPr lang="lt-LT" smtClean="0">
                <a:solidFill>
                  <a:srgbClr val="000000">
                    <a:tint val="75000"/>
                  </a:srgbClr>
                </a:solidFill>
              </a:rPr>
              <a:pPr/>
              <a:t>2026-07-07</a:t>
            </a:fld>
            <a:endParaRPr lang="lt-LT">
              <a:solidFill>
                <a:srgbClr val="000000">
                  <a:tint val="75000"/>
                </a:srgbClr>
              </a:solidFill>
            </a:endParaRPr>
          </a:p>
        </p:txBody>
      </p:sp>
      <p:sp>
        <p:nvSpPr>
          <p:cNvPr id="6" name="Poraštės vietos rezervavimo ženklas 5"/>
          <p:cNvSpPr>
            <a:spLocks noGrp="1"/>
          </p:cNvSpPr>
          <p:nvPr>
            <p:ph type="ftr" sz="quarter" idx="11"/>
          </p:nvPr>
        </p:nvSpPr>
        <p:spPr/>
        <p:txBody>
          <a:bodyPr/>
          <a:lstStyle/>
          <a:p>
            <a:r>
              <a:rPr lang="en-US"/>
              <a:t>www.website.com / Page description or Note goes here</a:t>
            </a:r>
          </a:p>
        </p:txBody>
      </p:sp>
      <p:sp>
        <p:nvSpPr>
          <p:cNvPr id="7" name="Skaidrės numerio vietos rezervavimo ženklas 6"/>
          <p:cNvSpPr>
            <a:spLocks noGrp="1"/>
          </p:cNvSpPr>
          <p:nvPr>
            <p:ph type="sldNum" sz="quarter" idx="12"/>
          </p:nvPr>
        </p:nvSpPr>
        <p:spPr/>
        <p:txBody>
          <a:bodyPr/>
          <a:lstStyle/>
          <a:p>
            <a:r>
              <a:rPr lang="en-US"/>
              <a:t>&lt;#&gt;</a:t>
            </a:r>
          </a:p>
        </p:txBody>
      </p:sp>
    </p:spTree>
    <p:extLst>
      <p:ext uri="{BB962C8B-B14F-4D97-AF65-F5344CB8AC3E}">
        <p14:creationId xmlns:p14="http://schemas.microsoft.com/office/powerpoint/2010/main" val="1565836467"/>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aveikslėlis ir antraštė">
    <p:spTree>
      <p:nvGrpSpPr>
        <p:cNvPr id="1" name=""/>
        <p:cNvGrpSpPr/>
        <p:nvPr/>
      </p:nvGrpSpPr>
      <p:grpSpPr>
        <a:xfrm>
          <a:off x="0" y="0"/>
          <a:ext cx="0" cy="0"/>
          <a:chOff x="0" y="0"/>
          <a:chExt cx="0" cy="0"/>
        </a:xfrm>
      </p:grpSpPr>
      <p:sp>
        <p:nvSpPr>
          <p:cNvPr id="2" name="Antraštė 1"/>
          <p:cNvSpPr>
            <a:spLocks noGrp="1"/>
          </p:cNvSpPr>
          <p:nvPr>
            <p:ph type="title"/>
          </p:nvPr>
        </p:nvSpPr>
        <p:spPr>
          <a:xfrm>
            <a:off x="2389717" y="4800601"/>
            <a:ext cx="7315200" cy="566739"/>
          </a:xfrm>
        </p:spPr>
        <p:txBody>
          <a:bodyPr anchor="b"/>
          <a:lstStyle>
            <a:lvl1pPr algn="l">
              <a:defRPr sz="2667" b="1"/>
            </a:lvl1pPr>
          </a:lstStyle>
          <a:p>
            <a:r>
              <a:rPr lang="lt-LT"/>
              <a:t>Spustelėję redaguokite stilių</a:t>
            </a:r>
          </a:p>
        </p:txBody>
      </p:sp>
      <p:sp>
        <p:nvSpPr>
          <p:cNvPr id="3" name="Paveikslėlio vietos rezervavimo ženklas 2"/>
          <p:cNvSpPr>
            <a:spLocks noGrp="1"/>
          </p:cNvSpPr>
          <p:nvPr>
            <p:ph type="pic" idx="1"/>
          </p:nvPr>
        </p:nvSpPr>
        <p:spPr>
          <a:xfrm>
            <a:off x="2389717" y="612775"/>
            <a:ext cx="7315200" cy="4114800"/>
          </a:xfrm>
        </p:spPr>
        <p:txBody>
          <a:bodyPr/>
          <a:lstStyle>
            <a:lvl1pPr marL="0" indent="0">
              <a:buNone/>
              <a:defRPr sz="4267"/>
            </a:lvl1pPr>
            <a:lvl2pPr marL="609515" indent="0">
              <a:buNone/>
              <a:defRPr sz="3733"/>
            </a:lvl2pPr>
            <a:lvl3pPr marL="1219031" indent="0">
              <a:buNone/>
              <a:defRPr sz="3200"/>
            </a:lvl3pPr>
            <a:lvl4pPr marL="1828546" indent="0">
              <a:buNone/>
              <a:defRPr sz="2667"/>
            </a:lvl4pPr>
            <a:lvl5pPr marL="2438062" indent="0">
              <a:buNone/>
              <a:defRPr sz="2667"/>
            </a:lvl5pPr>
            <a:lvl6pPr marL="3047577" indent="0">
              <a:buNone/>
              <a:defRPr sz="2667"/>
            </a:lvl6pPr>
            <a:lvl7pPr marL="3657093" indent="0">
              <a:buNone/>
              <a:defRPr sz="2667"/>
            </a:lvl7pPr>
            <a:lvl8pPr marL="4266608" indent="0">
              <a:buNone/>
              <a:defRPr sz="2667"/>
            </a:lvl8pPr>
            <a:lvl9pPr marL="4876123" indent="0">
              <a:buNone/>
              <a:defRPr sz="2667"/>
            </a:lvl9pPr>
          </a:lstStyle>
          <a:p>
            <a:r>
              <a:rPr lang="lt-LT"/>
              <a:t>Spustelėkite piktogramą norėdami įtraukti paveikslėlį</a:t>
            </a:r>
          </a:p>
        </p:txBody>
      </p:sp>
      <p:sp>
        <p:nvSpPr>
          <p:cNvPr id="4" name="Teksto vietos rezervavimo ženklas 3"/>
          <p:cNvSpPr>
            <a:spLocks noGrp="1"/>
          </p:cNvSpPr>
          <p:nvPr>
            <p:ph type="body" sz="half" idx="2"/>
          </p:nvPr>
        </p:nvSpPr>
        <p:spPr>
          <a:xfrm>
            <a:off x="2389717" y="5367339"/>
            <a:ext cx="7315200" cy="804863"/>
          </a:xfrm>
        </p:spPr>
        <p:txBody>
          <a:bodyPr/>
          <a:lstStyle>
            <a:lvl1pPr marL="0" indent="0">
              <a:buNone/>
              <a:defRPr sz="1867"/>
            </a:lvl1pPr>
            <a:lvl2pPr marL="609515" indent="0">
              <a:buNone/>
              <a:defRPr sz="1600"/>
            </a:lvl2pPr>
            <a:lvl3pPr marL="1219031" indent="0">
              <a:buNone/>
              <a:defRPr sz="1333"/>
            </a:lvl3pPr>
            <a:lvl4pPr marL="1828546" indent="0">
              <a:buNone/>
              <a:defRPr sz="1200"/>
            </a:lvl4pPr>
            <a:lvl5pPr marL="2438062" indent="0">
              <a:buNone/>
              <a:defRPr sz="1200"/>
            </a:lvl5pPr>
            <a:lvl6pPr marL="3047577" indent="0">
              <a:buNone/>
              <a:defRPr sz="1200"/>
            </a:lvl6pPr>
            <a:lvl7pPr marL="3657093" indent="0">
              <a:buNone/>
              <a:defRPr sz="1200"/>
            </a:lvl7pPr>
            <a:lvl8pPr marL="4266608" indent="0">
              <a:buNone/>
              <a:defRPr sz="1200"/>
            </a:lvl8pPr>
            <a:lvl9pPr marL="4876123" indent="0">
              <a:buNone/>
              <a:defRPr sz="1200"/>
            </a:lvl9pPr>
          </a:lstStyle>
          <a:p>
            <a:pPr lvl="0"/>
            <a:r>
              <a:rPr lang="lt-LT"/>
              <a:t>Redaguokite šablono teksto stilius</a:t>
            </a:r>
          </a:p>
        </p:txBody>
      </p:sp>
      <p:sp>
        <p:nvSpPr>
          <p:cNvPr id="5" name="Datos vietos rezervavimo ženklas 4"/>
          <p:cNvSpPr>
            <a:spLocks noGrp="1"/>
          </p:cNvSpPr>
          <p:nvPr>
            <p:ph type="dt" sz="half" idx="10"/>
          </p:nvPr>
        </p:nvSpPr>
        <p:spPr/>
        <p:txBody>
          <a:bodyPr/>
          <a:lstStyle/>
          <a:p>
            <a:fld id="{214EF6DB-CA04-4B55-9157-6E35C793C94C}" type="datetimeFigureOut">
              <a:rPr lang="lt-LT" smtClean="0">
                <a:solidFill>
                  <a:srgbClr val="000000">
                    <a:tint val="75000"/>
                  </a:srgbClr>
                </a:solidFill>
              </a:rPr>
              <a:pPr/>
              <a:t>2026-07-07</a:t>
            </a:fld>
            <a:endParaRPr lang="lt-LT">
              <a:solidFill>
                <a:srgbClr val="000000">
                  <a:tint val="75000"/>
                </a:srgbClr>
              </a:solidFill>
            </a:endParaRPr>
          </a:p>
        </p:txBody>
      </p:sp>
      <p:sp>
        <p:nvSpPr>
          <p:cNvPr id="6" name="Poraštės vietos rezervavimo ženklas 5"/>
          <p:cNvSpPr>
            <a:spLocks noGrp="1"/>
          </p:cNvSpPr>
          <p:nvPr>
            <p:ph type="ftr" sz="quarter" idx="11"/>
          </p:nvPr>
        </p:nvSpPr>
        <p:spPr/>
        <p:txBody>
          <a:bodyPr/>
          <a:lstStyle/>
          <a:p>
            <a:r>
              <a:rPr lang="en-US"/>
              <a:t>www.website.com / Page description or Note goes here</a:t>
            </a:r>
          </a:p>
        </p:txBody>
      </p:sp>
      <p:sp>
        <p:nvSpPr>
          <p:cNvPr id="7" name="Skaidrės numerio vietos rezervavimo ženklas 6"/>
          <p:cNvSpPr>
            <a:spLocks noGrp="1"/>
          </p:cNvSpPr>
          <p:nvPr>
            <p:ph type="sldNum" sz="quarter" idx="12"/>
          </p:nvPr>
        </p:nvSpPr>
        <p:spPr/>
        <p:txBody>
          <a:bodyPr/>
          <a:lstStyle/>
          <a:p>
            <a:r>
              <a:rPr lang="en-US"/>
              <a:t>&lt;#&gt;</a:t>
            </a:r>
          </a:p>
        </p:txBody>
      </p:sp>
    </p:spTree>
    <p:extLst>
      <p:ext uri="{BB962C8B-B14F-4D97-AF65-F5344CB8AC3E}">
        <p14:creationId xmlns:p14="http://schemas.microsoft.com/office/powerpoint/2010/main" val="1467077279"/>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8">
            <a:lum/>
          </a:blip>
          <a:srcRect/>
          <a:stretch>
            <a:fillRect/>
          </a:stretch>
        </a:blipFill>
        <a:effectLst/>
      </p:bgPr>
    </p:bg>
    <p:spTree>
      <p:nvGrpSpPr>
        <p:cNvPr id="1" name=""/>
        <p:cNvGrpSpPr/>
        <p:nvPr/>
      </p:nvGrpSpPr>
      <p:grpSpPr>
        <a:xfrm>
          <a:off x="0" y="0"/>
          <a:ext cx="0" cy="0"/>
          <a:chOff x="0" y="0"/>
          <a:chExt cx="0" cy="0"/>
        </a:xfrm>
      </p:grpSpPr>
      <p:sp>
        <p:nvSpPr>
          <p:cNvPr id="2" name="Pavadinimo vietos rezervavimo ženklas 1"/>
          <p:cNvSpPr>
            <a:spLocks noGrp="1"/>
          </p:cNvSpPr>
          <p:nvPr>
            <p:ph type="title"/>
          </p:nvPr>
        </p:nvSpPr>
        <p:spPr>
          <a:xfrm>
            <a:off x="609600" y="274639"/>
            <a:ext cx="10972800" cy="1143000"/>
          </a:xfrm>
          <a:prstGeom prst="rect">
            <a:avLst/>
          </a:prstGeom>
        </p:spPr>
        <p:txBody>
          <a:bodyPr vert="horz" lIns="91430" tIns="45715" rIns="91430" bIns="45715" rtlCol="0" anchor="ctr">
            <a:normAutofit/>
          </a:bodyPr>
          <a:lstStyle/>
          <a:p>
            <a:r>
              <a:rPr lang="lt-LT"/>
              <a:t>Spustelėję </a:t>
            </a:r>
            <a:r>
              <a:rPr lang="lt-LT" err="1"/>
              <a:t>redag</a:t>
            </a:r>
            <a:r>
              <a:rPr lang="lt-LT"/>
              <a:t>. ruoš. pavad. stilių</a:t>
            </a:r>
          </a:p>
        </p:txBody>
      </p:sp>
      <p:sp>
        <p:nvSpPr>
          <p:cNvPr id="3" name="Teksto vietos rezervavimo ženklas 2"/>
          <p:cNvSpPr>
            <a:spLocks noGrp="1"/>
          </p:cNvSpPr>
          <p:nvPr>
            <p:ph type="body" idx="1"/>
          </p:nvPr>
        </p:nvSpPr>
        <p:spPr>
          <a:xfrm>
            <a:off x="609600" y="1600201"/>
            <a:ext cx="10972800" cy="4525963"/>
          </a:xfrm>
          <a:prstGeom prst="rect">
            <a:avLst/>
          </a:prstGeom>
        </p:spPr>
        <p:txBody>
          <a:bodyPr vert="horz" lIns="91430" tIns="45715" rIns="91430" bIns="45715" rtlCol="0">
            <a:normAutofit/>
          </a:bodyPr>
          <a:lstStyle/>
          <a:p>
            <a:pPr lvl="0"/>
            <a:r>
              <a:rPr lang="lt-LT"/>
              <a:t>Spustelėję redag. ruoš. teksto stilių</a:t>
            </a:r>
          </a:p>
          <a:p>
            <a:pPr lvl="1"/>
            <a:r>
              <a:rPr lang="lt-LT"/>
              <a:t>Antras lygmuo</a:t>
            </a:r>
          </a:p>
          <a:p>
            <a:pPr lvl="2"/>
            <a:r>
              <a:rPr lang="lt-LT"/>
              <a:t>Trečias lygmuo</a:t>
            </a:r>
          </a:p>
          <a:p>
            <a:pPr lvl="3"/>
            <a:r>
              <a:rPr lang="lt-LT"/>
              <a:t>Ketvirtas lygmuo</a:t>
            </a:r>
          </a:p>
          <a:p>
            <a:pPr lvl="4"/>
            <a:r>
              <a:rPr lang="lt-LT"/>
              <a:t>Penktas lygmuo</a:t>
            </a:r>
          </a:p>
        </p:txBody>
      </p:sp>
      <p:sp>
        <p:nvSpPr>
          <p:cNvPr id="4" name="Datos vietos rezervavimo ženklas 3"/>
          <p:cNvSpPr>
            <a:spLocks noGrp="1"/>
          </p:cNvSpPr>
          <p:nvPr>
            <p:ph type="dt" sz="half" idx="2"/>
          </p:nvPr>
        </p:nvSpPr>
        <p:spPr>
          <a:xfrm>
            <a:off x="609600" y="6356352"/>
            <a:ext cx="2844800" cy="365125"/>
          </a:xfrm>
          <a:prstGeom prst="rect">
            <a:avLst/>
          </a:prstGeom>
        </p:spPr>
        <p:txBody>
          <a:bodyPr vert="horz" lIns="91430" tIns="45715" rIns="91430" bIns="45715" rtlCol="0" anchor="ctr"/>
          <a:lstStyle>
            <a:lvl1pPr algn="l">
              <a:defRPr sz="1600">
                <a:solidFill>
                  <a:schemeClr val="tx1">
                    <a:tint val="75000"/>
                  </a:schemeClr>
                </a:solidFill>
              </a:defRPr>
            </a:lvl1pPr>
          </a:lstStyle>
          <a:p>
            <a:fld id="{214EF6DB-CA04-4B55-9157-6E35C793C94C}" type="datetimeFigureOut">
              <a:rPr lang="lt-LT" smtClean="0">
                <a:solidFill>
                  <a:srgbClr val="000000">
                    <a:tint val="75000"/>
                  </a:srgbClr>
                </a:solidFill>
              </a:rPr>
              <a:pPr/>
              <a:t>2026-07-07</a:t>
            </a:fld>
            <a:endParaRPr lang="lt-LT">
              <a:solidFill>
                <a:srgbClr val="000000">
                  <a:tint val="75000"/>
                </a:srgbClr>
              </a:solidFill>
            </a:endParaRPr>
          </a:p>
        </p:txBody>
      </p:sp>
      <p:sp>
        <p:nvSpPr>
          <p:cNvPr id="5" name="Poraštės vietos rezervavimo ženklas 4"/>
          <p:cNvSpPr>
            <a:spLocks noGrp="1"/>
          </p:cNvSpPr>
          <p:nvPr>
            <p:ph type="ftr" sz="quarter" idx="3"/>
          </p:nvPr>
        </p:nvSpPr>
        <p:spPr>
          <a:xfrm>
            <a:off x="4165600" y="6356352"/>
            <a:ext cx="3860800" cy="365125"/>
          </a:xfrm>
          <a:prstGeom prst="rect">
            <a:avLst/>
          </a:prstGeom>
        </p:spPr>
        <p:txBody>
          <a:bodyPr vert="horz" lIns="91430" tIns="45715" rIns="91430" bIns="45715" rtlCol="0" anchor="ctr"/>
          <a:lstStyle>
            <a:lvl1pPr algn="ctr">
              <a:defRPr sz="1600">
                <a:solidFill>
                  <a:schemeClr val="tx1">
                    <a:tint val="75000"/>
                  </a:schemeClr>
                </a:solidFill>
              </a:defRPr>
            </a:lvl1pPr>
          </a:lstStyle>
          <a:p>
            <a:r>
              <a:rPr lang="en-US"/>
              <a:t>www.website.com / Page description or Note goes here</a:t>
            </a:r>
          </a:p>
        </p:txBody>
      </p:sp>
      <p:sp>
        <p:nvSpPr>
          <p:cNvPr id="6" name="Skaidrės numerio vietos rezervavimo ženklas 5"/>
          <p:cNvSpPr>
            <a:spLocks noGrp="1"/>
          </p:cNvSpPr>
          <p:nvPr>
            <p:ph type="sldNum" sz="quarter" idx="4"/>
          </p:nvPr>
        </p:nvSpPr>
        <p:spPr>
          <a:xfrm>
            <a:off x="8737600" y="6356352"/>
            <a:ext cx="2844800" cy="365125"/>
          </a:xfrm>
          <a:prstGeom prst="rect">
            <a:avLst/>
          </a:prstGeom>
        </p:spPr>
        <p:txBody>
          <a:bodyPr vert="horz" lIns="91430" tIns="45715" rIns="91430" bIns="45715" rtlCol="0" anchor="ctr"/>
          <a:lstStyle>
            <a:lvl1pPr algn="r">
              <a:defRPr sz="1600">
                <a:solidFill>
                  <a:schemeClr val="tx1">
                    <a:tint val="75000"/>
                  </a:schemeClr>
                </a:solidFill>
              </a:defRPr>
            </a:lvl1pPr>
          </a:lstStyle>
          <a:p>
            <a:r>
              <a:rPr lang="en-US"/>
              <a:t>&lt;#&gt;</a:t>
            </a:r>
          </a:p>
        </p:txBody>
      </p:sp>
    </p:spTree>
    <p:extLst>
      <p:ext uri="{BB962C8B-B14F-4D97-AF65-F5344CB8AC3E}">
        <p14:creationId xmlns:p14="http://schemas.microsoft.com/office/powerpoint/2010/main" val="3377748351"/>
      </p:ext>
    </p:extLst>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 id="2147483795" r:id="rId7"/>
    <p:sldLayoutId id="2147483796" r:id="rId8"/>
    <p:sldLayoutId id="2147483797" r:id="rId9"/>
    <p:sldLayoutId id="2147483798" r:id="rId10"/>
    <p:sldLayoutId id="2147483799" r:id="rId11"/>
    <p:sldLayoutId id="2147483800" r:id="rId12"/>
    <p:sldLayoutId id="2147483810" r:id="rId13"/>
    <p:sldLayoutId id="2147483766" r:id="rId14"/>
    <p:sldLayoutId id="2147483731" r:id="rId15"/>
    <p:sldLayoutId id="2147483728" r:id="rId16"/>
  </p:sldLayoutIdLst>
  <p:hf hdr="0" ftr="0" dt="0"/>
  <p:txStyles>
    <p:titleStyle>
      <a:lvl1pPr algn="ctr" defTabSz="1219031" rtl="0" eaLnBrk="1" latinLnBrk="0" hangingPunct="1">
        <a:spcBef>
          <a:spcPct val="0"/>
        </a:spcBef>
        <a:buNone/>
        <a:defRPr sz="5867" kern="1200">
          <a:solidFill>
            <a:schemeClr val="tx1"/>
          </a:solidFill>
          <a:latin typeface="+mj-lt"/>
          <a:ea typeface="+mj-ea"/>
          <a:cs typeface="+mj-cs"/>
        </a:defRPr>
      </a:lvl1pPr>
    </p:titleStyle>
    <p:bodyStyle>
      <a:lvl1pPr marL="457137" indent="-457137" algn="l" defTabSz="1219031"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462" indent="-380946" algn="l" defTabSz="1219031"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789" indent="-304758" algn="l" defTabSz="1219031"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304" indent="-304758" algn="l" defTabSz="1219031"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2819" indent="-304758" algn="l" defTabSz="1219031"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335" indent="-304758" algn="l" defTabSz="1219031"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1850" indent="-304758" algn="l" defTabSz="1219031"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366" indent="-304758" algn="l" defTabSz="1219031"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0881" indent="-304758" algn="l" defTabSz="1219031"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lt-LT"/>
      </a:defPPr>
      <a:lvl1pPr marL="0" algn="l" defTabSz="1219031" rtl="0" eaLnBrk="1" latinLnBrk="0" hangingPunct="1">
        <a:defRPr sz="2400" kern="1200">
          <a:solidFill>
            <a:schemeClr val="tx1"/>
          </a:solidFill>
          <a:latin typeface="+mn-lt"/>
          <a:ea typeface="+mn-ea"/>
          <a:cs typeface="+mn-cs"/>
        </a:defRPr>
      </a:lvl1pPr>
      <a:lvl2pPr marL="609515" algn="l" defTabSz="1219031" rtl="0" eaLnBrk="1" latinLnBrk="0" hangingPunct="1">
        <a:defRPr sz="2400" kern="1200">
          <a:solidFill>
            <a:schemeClr val="tx1"/>
          </a:solidFill>
          <a:latin typeface="+mn-lt"/>
          <a:ea typeface="+mn-ea"/>
          <a:cs typeface="+mn-cs"/>
        </a:defRPr>
      </a:lvl2pPr>
      <a:lvl3pPr marL="1219031" algn="l" defTabSz="1219031" rtl="0" eaLnBrk="1" latinLnBrk="0" hangingPunct="1">
        <a:defRPr sz="2400" kern="1200">
          <a:solidFill>
            <a:schemeClr val="tx1"/>
          </a:solidFill>
          <a:latin typeface="+mn-lt"/>
          <a:ea typeface="+mn-ea"/>
          <a:cs typeface="+mn-cs"/>
        </a:defRPr>
      </a:lvl3pPr>
      <a:lvl4pPr marL="1828546" algn="l" defTabSz="1219031" rtl="0" eaLnBrk="1" latinLnBrk="0" hangingPunct="1">
        <a:defRPr sz="2400" kern="1200">
          <a:solidFill>
            <a:schemeClr val="tx1"/>
          </a:solidFill>
          <a:latin typeface="+mn-lt"/>
          <a:ea typeface="+mn-ea"/>
          <a:cs typeface="+mn-cs"/>
        </a:defRPr>
      </a:lvl4pPr>
      <a:lvl5pPr marL="2438062" algn="l" defTabSz="1219031" rtl="0" eaLnBrk="1" latinLnBrk="0" hangingPunct="1">
        <a:defRPr sz="2400" kern="1200">
          <a:solidFill>
            <a:schemeClr val="tx1"/>
          </a:solidFill>
          <a:latin typeface="+mn-lt"/>
          <a:ea typeface="+mn-ea"/>
          <a:cs typeface="+mn-cs"/>
        </a:defRPr>
      </a:lvl5pPr>
      <a:lvl6pPr marL="3047577" algn="l" defTabSz="1219031" rtl="0" eaLnBrk="1" latinLnBrk="0" hangingPunct="1">
        <a:defRPr sz="2400" kern="1200">
          <a:solidFill>
            <a:schemeClr val="tx1"/>
          </a:solidFill>
          <a:latin typeface="+mn-lt"/>
          <a:ea typeface="+mn-ea"/>
          <a:cs typeface="+mn-cs"/>
        </a:defRPr>
      </a:lvl6pPr>
      <a:lvl7pPr marL="3657093" algn="l" defTabSz="1219031" rtl="0" eaLnBrk="1" latinLnBrk="0" hangingPunct="1">
        <a:defRPr sz="2400" kern="1200">
          <a:solidFill>
            <a:schemeClr val="tx1"/>
          </a:solidFill>
          <a:latin typeface="+mn-lt"/>
          <a:ea typeface="+mn-ea"/>
          <a:cs typeface="+mn-cs"/>
        </a:defRPr>
      </a:lvl7pPr>
      <a:lvl8pPr marL="4266608" algn="l" defTabSz="1219031" rtl="0" eaLnBrk="1" latinLnBrk="0" hangingPunct="1">
        <a:defRPr sz="2400" kern="1200">
          <a:solidFill>
            <a:schemeClr val="tx1"/>
          </a:solidFill>
          <a:latin typeface="+mn-lt"/>
          <a:ea typeface="+mn-ea"/>
          <a:cs typeface="+mn-cs"/>
        </a:defRPr>
      </a:lvl8pPr>
      <a:lvl9pPr marL="4876123" algn="l" defTabSz="1219031"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svg"/></Relationships>
</file>

<file path=ppt/slides/_rels/slide12.xml.rels><?xml version="1.0" encoding="UTF-8" standalone="yes"?>
<Relationships xmlns="http://schemas.openxmlformats.org/package/2006/relationships"><Relationship Id="rId8" Type="http://schemas.openxmlformats.org/officeDocument/2006/relationships/image" Target="../media/image3.sv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hyperlink" Target="https://forms.cloud.microsoft/Pages/DesignPageV2.aspx?origin=NeoPortalPage&amp;subpage=design&amp;id=oshiYFPTwkaS2A3XXR9LY0zdTcNt3-xLkBdcC3d8pn1UNDVVTko5Qk5ETFJZRjlGUTVWUklTWTE1Vi4u" TargetMode="External"/><Relationship Id="rId5" Type="http://schemas.openxmlformats.org/officeDocument/2006/relationships/hyperlink" Target="mailto:emilija.puidokaite@socmin.lt" TargetMode="External"/><Relationship Id="rId4" Type="http://schemas.openxmlformats.org/officeDocument/2006/relationships/image" Target="../media/image3.sv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sv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8.svg"/><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9.svg"/><Relationship Id="rId5" Type="http://schemas.openxmlformats.org/officeDocument/2006/relationships/image" Target="../media/image8.svg"/><Relationship Id="rId4" Type="http://schemas.openxmlformats.org/officeDocument/2006/relationships/image" Target="../media/image6.sv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8.svg"/></Relationships>
</file>

<file path=ppt/slides/_rels/slide7.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9.svg"/></Relationships>
</file>

<file path=ppt/slides/_rels/slide8.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svg"/></Relationships>
</file>

<file path=ppt/slides/_rels/slide9.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nis elementas 3">
            <a:extLst>
              <a:ext uri="{FF2B5EF4-FFF2-40B4-BE49-F238E27FC236}">
                <a16:creationId xmlns:a16="http://schemas.microsoft.com/office/drawing/2014/main" id="{F7F4805D-E9F9-4CE3-AFE7-D9BB7BD80AE2}"/>
              </a:ext>
            </a:extLst>
          </p:cNvPr>
          <p:cNvPicPr>
            <a:picLocks noChangeAspect="1"/>
          </p:cNvPicPr>
          <p:nvPr/>
        </p:nvPicPr>
        <p:blipFill rotWithShape="1">
          <a:blip>
            <a:extLst>
              <a:ext uri="{96DAC541-7B7A-43D3-8B79-37D633B846F1}">
                <asvg:svgBlip xmlns:asvg="http://schemas.microsoft.com/office/drawing/2016/SVG/main" r:embed="rId3"/>
              </a:ext>
            </a:extLst>
          </a:blip>
          <a:srcRect t="3955" r="6866" b="27900"/>
          <a:stretch/>
        </p:blipFill>
        <p:spPr>
          <a:xfrm>
            <a:off x="3703281" y="-1"/>
            <a:ext cx="8488719" cy="6858001"/>
          </a:xfrm>
          <a:prstGeom prst="rect">
            <a:avLst/>
          </a:prstGeom>
        </p:spPr>
      </p:pic>
      <p:pic>
        <p:nvPicPr>
          <p:cNvPr id="6" name="Grafinis elementas 5">
            <a:extLst>
              <a:ext uri="{FF2B5EF4-FFF2-40B4-BE49-F238E27FC236}">
                <a16:creationId xmlns:a16="http://schemas.microsoft.com/office/drawing/2014/main" id="{302ED5E2-AAAB-425F-A5A2-39E2CBEEC0D7}"/>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531434" y="5998934"/>
            <a:ext cx="2091253" cy="637120"/>
          </a:xfrm>
          <a:prstGeom prst="rect">
            <a:avLst/>
          </a:prstGeom>
        </p:spPr>
      </p:pic>
      <p:sp>
        <p:nvSpPr>
          <p:cNvPr id="2" name="TextBox 1">
            <a:extLst>
              <a:ext uri="{FF2B5EF4-FFF2-40B4-BE49-F238E27FC236}">
                <a16:creationId xmlns:a16="http://schemas.microsoft.com/office/drawing/2014/main" id="{16D36C89-9AE5-4594-A212-A3008CC9B7EE}"/>
              </a:ext>
            </a:extLst>
          </p:cNvPr>
          <p:cNvSpPr txBox="1"/>
          <p:nvPr/>
        </p:nvSpPr>
        <p:spPr>
          <a:xfrm>
            <a:off x="2622687" y="4396057"/>
            <a:ext cx="1587025" cy="400110"/>
          </a:xfrm>
          <a:prstGeom prst="rect">
            <a:avLst/>
          </a:prstGeom>
          <a:noFill/>
        </p:spPr>
        <p:txBody>
          <a:bodyPr wrap="square" rtlCol="0">
            <a:spAutoFit/>
          </a:bodyPr>
          <a:lstStyle/>
          <a:p>
            <a:r>
              <a:rPr lang="lt-LT" sz="2000">
                <a:solidFill>
                  <a:schemeClr val="bg1">
                    <a:lumMod val="65000"/>
                  </a:schemeClr>
                </a:solidFill>
                <a:latin typeface="Calibri Light" panose="020F0302020204030204" pitchFamily="34" charset="0"/>
                <a:ea typeface="Calibri Light" panose="020F0302020204030204" pitchFamily="34" charset="0"/>
                <a:cs typeface="Calibri Light" panose="020F0302020204030204" pitchFamily="34" charset="0"/>
              </a:rPr>
              <a:t>2026-07-02</a:t>
            </a:r>
          </a:p>
        </p:txBody>
      </p:sp>
      <p:sp>
        <p:nvSpPr>
          <p:cNvPr id="3" name="TextBox 2">
            <a:extLst>
              <a:ext uri="{FF2B5EF4-FFF2-40B4-BE49-F238E27FC236}">
                <a16:creationId xmlns:a16="http://schemas.microsoft.com/office/drawing/2014/main" id="{A86368B3-4ABE-2C7D-DE5F-D454721A0CD1}"/>
              </a:ext>
            </a:extLst>
          </p:cNvPr>
          <p:cNvSpPr txBox="1"/>
          <p:nvPr/>
        </p:nvSpPr>
        <p:spPr>
          <a:xfrm>
            <a:off x="0" y="2367170"/>
            <a:ext cx="6935638" cy="2123658"/>
          </a:xfrm>
          <a:prstGeom prst="rect">
            <a:avLst/>
          </a:prstGeom>
          <a:noFill/>
        </p:spPr>
        <p:txBody>
          <a:bodyPr wrap="square" lIns="91440" tIns="45720" rIns="91440" bIns="45720" rtlCol="0" anchor="t">
            <a:spAutoFit/>
          </a:bodyPr>
          <a:lstStyle/>
          <a:p>
            <a:pPr algn="ctr" rtl="0" fontAlgn="base"/>
            <a:r>
              <a:rPr lang="lt-LT" sz="4400">
                <a:solidFill>
                  <a:srgbClr val="239778"/>
                </a:solidFill>
                <a:latin typeface="Calibri bold" panose="020F0702030404030204" pitchFamily="34" charset="0"/>
                <a:ea typeface="Calibri bold" panose="020F0702030404030204" pitchFamily="34" charset="0"/>
                <a:cs typeface="Calibri bold" panose="020F0702030404030204" pitchFamily="34" charset="0"/>
              </a:rPr>
              <a:t>NVO Fondo </a:t>
            </a:r>
          </a:p>
          <a:p>
            <a:pPr algn="ctr" rtl="0" fontAlgn="base"/>
            <a:r>
              <a:rPr lang="lt-LT" sz="4400">
                <a:solidFill>
                  <a:srgbClr val="239778"/>
                </a:solidFill>
                <a:latin typeface="Calibri bold"/>
                <a:ea typeface="Calibri bold"/>
                <a:cs typeface="Calibri bold"/>
              </a:rPr>
              <a:t>2027-2029 m. veiklos idėjų pristatymas</a:t>
            </a:r>
            <a:endParaRPr lang="lt-LT" sz="9600">
              <a:solidFill>
                <a:srgbClr val="239778"/>
              </a:solidFill>
              <a:latin typeface="Calibri bold"/>
              <a:ea typeface="Calibri bold"/>
              <a:cs typeface="Calibri bold"/>
            </a:endParaRPr>
          </a:p>
        </p:txBody>
      </p:sp>
    </p:spTree>
    <p:extLst>
      <p:ext uri="{BB962C8B-B14F-4D97-AF65-F5344CB8AC3E}">
        <p14:creationId xmlns:p14="http://schemas.microsoft.com/office/powerpoint/2010/main" val="13213278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695195-6D53-FDBF-B7B2-1575C34B5090}"/>
            </a:ext>
          </a:extLst>
        </p:cNvPr>
        <p:cNvGrpSpPr/>
        <p:nvPr/>
      </p:nvGrpSpPr>
      <p:grpSpPr>
        <a:xfrm>
          <a:off x="0" y="0"/>
          <a:ext cx="0" cy="0"/>
          <a:chOff x="0" y="0"/>
          <a:chExt cx="0" cy="0"/>
        </a:xfrm>
      </p:grpSpPr>
      <p:sp>
        <p:nvSpPr>
          <p:cNvPr id="9" name="Stačiakampis 8">
            <a:extLst>
              <a:ext uri="{FF2B5EF4-FFF2-40B4-BE49-F238E27FC236}">
                <a16:creationId xmlns:a16="http://schemas.microsoft.com/office/drawing/2014/main" id="{06C52E5E-EDF3-9F47-FEE0-0CDF541C1116}"/>
              </a:ext>
            </a:extLst>
          </p:cNvPr>
          <p:cNvSpPr/>
          <p:nvPr/>
        </p:nvSpPr>
        <p:spPr>
          <a:xfrm>
            <a:off x="0" y="1203602"/>
            <a:ext cx="12252155" cy="3895787"/>
          </a:xfrm>
          <a:prstGeom prst="rect">
            <a:avLst/>
          </a:prstGeom>
          <a:solidFill>
            <a:srgbClr val="75BDA7">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2" name="Title 1">
            <a:extLst>
              <a:ext uri="{FF2B5EF4-FFF2-40B4-BE49-F238E27FC236}">
                <a16:creationId xmlns:a16="http://schemas.microsoft.com/office/drawing/2014/main" id="{62DD372A-6FC7-8428-35DA-C009C581B1AC}"/>
              </a:ext>
            </a:extLst>
          </p:cNvPr>
          <p:cNvSpPr>
            <a:spLocks noGrp="1"/>
          </p:cNvSpPr>
          <p:nvPr>
            <p:ph type="title"/>
          </p:nvPr>
        </p:nvSpPr>
        <p:spPr>
          <a:xfrm>
            <a:off x="533508" y="320375"/>
            <a:ext cx="11117179" cy="883227"/>
          </a:xfrm>
        </p:spPr>
        <p:txBody>
          <a:bodyPr anchor="ctr">
            <a:noAutofit/>
          </a:bodyPr>
          <a:lstStyle/>
          <a:p>
            <a:pPr fontAlgn="base"/>
            <a:r>
              <a:rPr lang="lt-LT" sz="3200" b="1">
                <a:solidFill>
                  <a:srgbClr val="5D8189"/>
                </a:solidFill>
              </a:rPr>
              <a:t>NVO institucinio stiprinimo konkursai</a:t>
            </a:r>
            <a:endParaRPr lang="lt-LT" sz="7200" b="1">
              <a:solidFill>
                <a:srgbClr val="5D8189"/>
              </a:solidFill>
              <a:latin typeface="+mn-lt"/>
              <a:ea typeface="Calibri bold" panose="020F0702030404030204" pitchFamily="34" charset="0"/>
              <a:cs typeface="Calibri bold" panose="020F0702030404030204" pitchFamily="34" charset="0"/>
            </a:endParaRPr>
          </a:p>
        </p:txBody>
      </p:sp>
      <p:sp>
        <p:nvSpPr>
          <p:cNvPr id="4" name="Content Placeholder 2">
            <a:extLst>
              <a:ext uri="{FF2B5EF4-FFF2-40B4-BE49-F238E27FC236}">
                <a16:creationId xmlns:a16="http://schemas.microsoft.com/office/drawing/2014/main" id="{4F537BD6-3B0D-B9EC-0B4C-DB2924EA3369}"/>
              </a:ext>
            </a:extLst>
          </p:cNvPr>
          <p:cNvSpPr txBox="1">
            <a:spLocks/>
          </p:cNvSpPr>
          <p:nvPr/>
        </p:nvSpPr>
        <p:spPr>
          <a:xfrm>
            <a:off x="819136" y="1223912"/>
            <a:ext cx="5240041" cy="5763485"/>
          </a:xfrm>
          <a:prstGeom prst="rect">
            <a:avLst/>
          </a:prstGeom>
        </p:spPr>
        <p:txBody>
          <a:bodyPr vert="horz" lIns="91430" tIns="45715" rIns="91430" bIns="45715" rtlCol="0" anchor="t">
            <a:noAutofit/>
          </a:bodyPr>
          <a:lstStyle>
            <a:lvl1pPr marL="457137" indent="-457137" algn="l" defTabSz="1219031"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462" indent="-380946" algn="l" defTabSz="1219031"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789" indent="-304758" algn="l" defTabSz="1219031"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304" indent="-304758" algn="l" defTabSz="1219031"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2819" indent="-304758" algn="l" defTabSz="1219031"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335" indent="-304758" algn="l" defTabSz="1219031"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1850" indent="-304758" algn="l" defTabSz="1219031"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366" indent="-304758" algn="l" defTabSz="1219031"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0881" indent="-304758" algn="l" defTabSz="1219031"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a:lstStyle>
          <a:p>
            <a:pPr marL="0" indent="0" fontAlgn="base">
              <a:buNone/>
            </a:pPr>
            <a:r>
              <a:rPr lang="lt-LT" sz="2000" b="1" i="1" dirty="0"/>
              <a:t>Svarstomos sprendimo alternatyvos</a:t>
            </a:r>
          </a:p>
          <a:p>
            <a:pPr marL="0" indent="0" algn="just" fontAlgn="base">
              <a:buClr>
                <a:srgbClr val="239778"/>
              </a:buClr>
              <a:buSzPct val="150000"/>
              <a:buNone/>
            </a:pPr>
            <a:endParaRPr lang="lt-LT" sz="2000" dirty="0"/>
          </a:p>
          <a:p>
            <a:pPr marL="0" indent="0" algn="just" fontAlgn="base">
              <a:buClr>
                <a:srgbClr val="239778"/>
              </a:buClr>
              <a:buSzPct val="150000"/>
              <a:buNone/>
            </a:pPr>
            <a:r>
              <a:rPr lang="lt-LT" sz="2000" dirty="0"/>
              <a:t>Per metus NVO gali teikti tik vieną paraišką tik į vieną konkursą </a:t>
            </a:r>
          </a:p>
          <a:p>
            <a:pPr marL="0" indent="0" algn="just" fontAlgn="base">
              <a:buClr>
                <a:srgbClr val="239778"/>
              </a:buClr>
              <a:buSzPct val="150000"/>
              <a:buNone/>
            </a:pPr>
            <a:endParaRPr lang="lt-LT" sz="2000" dirty="0"/>
          </a:p>
          <a:p>
            <a:pPr marL="0" indent="0" algn="just" fontAlgn="base">
              <a:buClr>
                <a:srgbClr val="239778"/>
              </a:buClr>
              <a:buSzPct val="150000"/>
              <a:buNone/>
            </a:pPr>
            <a:r>
              <a:rPr lang="lt-LT" sz="2000" dirty="0"/>
              <a:t>Taikyti „atšalimo laikotarpį“, t. y. iš NVO Fondo lėšomis finansuojamų konkursų nebūtų galima gauti finansavimo du metus iš eilės. </a:t>
            </a:r>
          </a:p>
          <a:p>
            <a:pPr marL="0" indent="0" algn="just" fontAlgn="base">
              <a:buNone/>
            </a:pPr>
            <a:endParaRPr lang="lt-LT" sz="2000" b="1" i="1" dirty="0"/>
          </a:p>
          <a:p>
            <a:pPr marL="0" indent="0" fontAlgn="base">
              <a:buNone/>
            </a:pPr>
            <a:endParaRPr lang="lt-LT" sz="2000" b="1" i="1" dirty="0"/>
          </a:p>
        </p:txBody>
      </p:sp>
      <p:sp>
        <p:nvSpPr>
          <p:cNvPr id="5" name="Stačiakampis 4">
            <a:extLst>
              <a:ext uri="{FF2B5EF4-FFF2-40B4-BE49-F238E27FC236}">
                <a16:creationId xmlns:a16="http://schemas.microsoft.com/office/drawing/2014/main" id="{67E7F595-4044-D432-94E9-AAEB1F673209}"/>
              </a:ext>
            </a:extLst>
          </p:cNvPr>
          <p:cNvSpPr/>
          <p:nvPr/>
        </p:nvSpPr>
        <p:spPr>
          <a:xfrm>
            <a:off x="5612219" y="0"/>
            <a:ext cx="967563" cy="340242"/>
          </a:xfrm>
          <a:prstGeom prst="rect">
            <a:avLst/>
          </a:prstGeom>
          <a:solidFill>
            <a:srgbClr val="5D81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3" name="TextBox 2">
            <a:extLst>
              <a:ext uri="{FF2B5EF4-FFF2-40B4-BE49-F238E27FC236}">
                <a16:creationId xmlns:a16="http://schemas.microsoft.com/office/drawing/2014/main" id="{53772D46-8D24-8650-F1B3-219D8E5D0F3C}"/>
              </a:ext>
            </a:extLst>
          </p:cNvPr>
          <p:cNvSpPr txBox="1"/>
          <p:nvPr/>
        </p:nvSpPr>
        <p:spPr>
          <a:xfrm>
            <a:off x="7291334" y="1203602"/>
            <a:ext cx="4829088" cy="4370427"/>
          </a:xfrm>
          <a:prstGeom prst="rect">
            <a:avLst/>
          </a:prstGeom>
          <a:noFill/>
        </p:spPr>
        <p:txBody>
          <a:bodyPr wrap="square" lIns="91440" tIns="45720" rIns="91440" bIns="45720" rtlCol="0" anchor="t">
            <a:spAutoFit/>
          </a:bodyPr>
          <a:lstStyle/>
          <a:p>
            <a:pPr algn="just"/>
            <a:r>
              <a:rPr lang="lt-LT" sz="2000" b="1" i="1">
                <a:solidFill>
                  <a:srgbClr val="239778"/>
                </a:solidFill>
              </a:rPr>
              <a:t>Rekomendacija</a:t>
            </a:r>
            <a:endParaRPr lang="lt-LT" sz="2000" b="1" i="1">
              <a:solidFill>
                <a:srgbClr val="239778"/>
              </a:solidFill>
              <a:ea typeface="Calibri"/>
              <a:cs typeface="Calibri"/>
            </a:endParaRPr>
          </a:p>
          <a:p>
            <a:pPr algn="just"/>
            <a:endParaRPr lang="lt-LT" sz="2000" b="1" i="1">
              <a:solidFill>
                <a:srgbClr val="239778"/>
              </a:solidFill>
              <a:ea typeface="Calibri"/>
              <a:cs typeface="Calibri"/>
            </a:endParaRPr>
          </a:p>
          <a:p>
            <a:pPr algn="just" fontAlgn="base"/>
            <a:r>
              <a:rPr lang="lt-LT" sz="2000" b="1" u="sng">
                <a:solidFill>
                  <a:srgbClr val="239778"/>
                </a:solidFill>
              </a:rPr>
              <a:t>Tos pačios NVO projektus finansuoti ne dažniau negu kas antrus metus, t. y. einamaisiais metais įgyvendinus projektą</a:t>
            </a:r>
            <a:r>
              <a:rPr lang="lt-LT" sz="2000" b="1">
                <a:solidFill>
                  <a:srgbClr val="239778"/>
                </a:solidFill>
              </a:rPr>
              <a:t> </a:t>
            </a:r>
            <a:r>
              <a:rPr lang="lt-LT" sz="2000">
                <a:solidFill>
                  <a:srgbClr val="239778"/>
                </a:solidFill>
              </a:rPr>
              <a:t>(vienmetį ar dvimečio projekto antrąją dalį), kitais metais tos pačios NVO, kaip pagrindinio projekto vykdytojo ar partnerio, paraiška negali būti teikiama arba pateikta paraiška turi būti atmesta. </a:t>
            </a:r>
            <a:endParaRPr lang="lt-LT" sz="2000">
              <a:solidFill>
                <a:srgbClr val="239778"/>
              </a:solidFill>
              <a:ea typeface="Calibri"/>
              <a:cs typeface="Calibri"/>
            </a:endParaRPr>
          </a:p>
          <a:p>
            <a:pPr algn="just" fontAlgn="base"/>
            <a:r>
              <a:rPr lang="lt-LT" sz="2000">
                <a:solidFill>
                  <a:srgbClr val="239778"/>
                </a:solidFill>
              </a:rPr>
              <a:t>Ši nuostata netaikytina NVO skėčių ir KOFI konkursams. </a:t>
            </a:r>
            <a:endParaRPr lang="lt-LT" sz="2000" i="1">
              <a:solidFill>
                <a:srgbClr val="239778"/>
              </a:solidFill>
            </a:endParaRPr>
          </a:p>
          <a:p>
            <a:pPr algn="just"/>
            <a:endParaRPr lang="lt-LT" sz="2000" b="1" i="1"/>
          </a:p>
          <a:p>
            <a:pPr algn="just"/>
            <a:endParaRPr lang="lt-LT"/>
          </a:p>
        </p:txBody>
      </p:sp>
      <p:pic>
        <p:nvPicPr>
          <p:cNvPr id="6" name="Grafinis elementas 161">
            <a:extLst>
              <a:ext uri="{FF2B5EF4-FFF2-40B4-BE49-F238E27FC236}">
                <a16:creationId xmlns:a16="http://schemas.microsoft.com/office/drawing/2014/main" id="{5514218C-2CED-F50C-F856-1A4AC6D987F5}"/>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49307" y="2042872"/>
            <a:ext cx="611772" cy="611772"/>
          </a:xfrm>
          <a:prstGeom prst="rect">
            <a:avLst/>
          </a:prstGeom>
        </p:spPr>
      </p:pic>
      <p:pic>
        <p:nvPicPr>
          <p:cNvPr id="7" name="Grafinis elementas 161">
            <a:extLst>
              <a:ext uri="{FF2B5EF4-FFF2-40B4-BE49-F238E27FC236}">
                <a16:creationId xmlns:a16="http://schemas.microsoft.com/office/drawing/2014/main" id="{9DE5BCBC-311E-BAEA-1C12-603DC6F02683}"/>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49307" y="3120814"/>
            <a:ext cx="611772" cy="611772"/>
          </a:xfrm>
          <a:prstGeom prst="rect">
            <a:avLst/>
          </a:prstGeom>
        </p:spPr>
      </p:pic>
      <p:pic>
        <p:nvPicPr>
          <p:cNvPr id="10" name="Picture 9">
            <a:extLst>
              <a:ext uri="{FF2B5EF4-FFF2-40B4-BE49-F238E27FC236}">
                <a16:creationId xmlns:a16="http://schemas.microsoft.com/office/drawing/2014/main" id="{E4AC8F63-829C-4FCA-2889-767B1C374FC7}"/>
              </a:ext>
            </a:extLst>
          </p:cNvPr>
          <p:cNvPicPr>
            <a:picLocks noChangeAspect="1"/>
          </p:cNvPicPr>
          <p:nvPr/>
        </p:nvPicPr>
        <p:blipFill>
          <a:blip r:embed="rId4"/>
          <a:srcRect l="2150" t="62313" r="1781" b="16919"/>
          <a:stretch>
            <a:fillRect/>
          </a:stretch>
        </p:blipFill>
        <p:spPr>
          <a:xfrm>
            <a:off x="0" y="5119699"/>
            <a:ext cx="12331700" cy="1738301"/>
          </a:xfrm>
          <a:prstGeom prst="rect">
            <a:avLst/>
          </a:prstGeom>
        </p:spPr>
      </p:pic>
    </p:spTree>
    <p:extLst>
      <p:ext uri="{BB962C8B-B14F-4D97-AF65-F5344CB8AC3E}">
        <p14:creationId xmlns:p14="http://schemas.microsoft.com/office/powerpoint/2010/main" val="11136408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FBC8ED-691B-2AF6-0A70-2238546BA58D}"/>
            </a:ext>
          </a:extLst>
        </p:cNvPr>
        <p:cNvGrpSpPr/>
        <p:nvPr/>
      </p:nvGrpSpPr>
      <p:grpSpPr>
        <a:xfrm>
          <a:off x="0" y="0"/>
          <a:ext cx="0" cy="0"/>
          <a:chOff x="0" y="0"/>
          <a:chExt cx="0" cy="0"/>
        </a:xfrm>
      </p:grpSpPr>
      <p:sp>
        <p:nvSpPr>
          <p:cNvPr id="9" name="Stačiakampis 8">
            <a:extLst>
              <a:ext uri="{FF2B5EF4-FFF2-40B4-BE49-F238E27FC236}">
                <a16:creationId xmlns:a16="http://schemas.microsoft.com/office/drawing/2014/main" id="{0E91BE93-6BB8-957A-BB22-EA854BD29207}"/>
              </a:ext>
            </a:extLst>
          </p:cNvPr>
          <p:cNvSpPr/>
          <p:nvPr/>
        </p:nvSpPr>
        <p:spPr>
          <a:xfrm>
            <a:off x="-33981" y="1288782"/>
            <a:ext cx="12252155" cy="3574875"/>
          </a:xfrm>
          <a:prstGeom prst="rect">
            <a:avLst/>
          </a:prstGeom>
          <a:solidFill>
            <a:srgbClr val="75BDA7">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2" name="Title 1">
            <a:extLst>
              <a:ext uri="{FF2B5EF4-FFF2-40B4-BE49-F238E27FC236}">
                <a16:creationId xmlns:a16="http://schemas.microsoft.com/office/drawing/2014/main" id="{0F63052C-7A1F-F473-6DB4-F5ACDDBB729C}"/>
              </a:ext>
            </a:extLst>
          </p:cNvPr>
          <p:cNvSpPr>
            <a:spLocks noGrp="1"/>
          </p:cNvSpPr>
          <p:nvPr>
            <p:ph type="title"/>
          </p:nvPr>
        </p:nvSpPr>
        <p:spPr>
          <a:xfrm>
            <a:off x="533508" y="320375"/>
            <a:ext cx="11117179" cy="883227"/>
          </a:xfrm>
        </p:spPr>
        <p:txBody>
          <a:bodyPr anchor="ctr">
            <a:noAutofit/>
          </a:bodyPr>
          <a:lstStyle/>
          <a:p>
            <a:pPr fontAlgn="base"/>
            <a:r>
              <a:rPr lang="lt-LT" sz="4000" b="1" dirty="0">
                <a:solidFill>
                  <a:srgbClr val="5D8189"/>
                </a:solidFill>
              </a:rPr>
              <a:t>NVO institucinio stiprinimo konkursai</a:t>
            </a:r>
            <a:endParaRPr lang="lt-LT" sz="4000" b="1" dirty="0">
              <a:solidFill>
                <a:srgbClr val="5D8189"/>
              </a:solidFill>
              <a:latin typeface="+mn-lt"/>
              <a:ea typeface="Calibri bold" panose="020F0702030404030204" pitchFamily="34" charset="0"/>
              <a:cs typeface="Calibri bold" panose="020F0702030404030204" pitchFamily="34" charset="0"/>
            </a:endParaRPr>
          </a:p>
        </p:txBody>
      </p:sp>
      <p:sp>
        <p:nvSpPr>
          <p:cNvPr id="4" name="Content Placeholder 2">
            <a:extLst>
              <a:ext uri="{FF2B5EF4-FFF2-40B4-BE49-F238E27FC236}">
                <a16:creationId xmlns:a16="http://schemas.microsoft.com/office/drawing/2014/main" id="{8B96E726-B2E0-C833-B14A-99816E9BDE0F}"/>
              </a:ext>
            </a:extLst>
          </p:cNvPr>
          <p:cNvSpPr txBox="1">
            <a:spLocks/>
          </p:cNvSpPr>
          <p:nvPr/>
        </p:nvSpPr>
        <p:spPr>
          <a:xfrm>
            <a:off x="897366" y="1288782"/>
            <a:ext cx="5230636" cy="5763485"/>
          </a:xfrm>
          <a:prstGeom prst="rect">
            <a:avLst/>
          </a:prstGeom>
        </p:spPr>
        <p:txBody>
          <a:bodyPr vert="horz" lIns="91430" tIns="45715" rIns="91430" bIns="45715" rtlCol="0" anchor="t">
            <a:noAutofit/>
          </a:bodyPr>
          <a:lstStyle>
            <a:lvl1pPr marL="457137" indent="-457137" algn="l" defTabSz="1219031"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462" indent="-380946" algn="l" defTabSz="1219031"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789" indent="-304758" algn="l" defTabSz="1219031"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304" indent="-304758" algn="l" defTabSz="1219031"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2819" indent="-304758" algn="l" defTabSz="1219031"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335" indent="-304758" algn="l" defTabSz="1219031"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1850" indent="-304758" algn="l" defTabSz="1219031"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366" indent="-304758" algn="l" defTabSz="1219031"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0881" indent="-304758" algn="l" defTabSz="1219031"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a:lstStyle>
          <a:p>
            <a:pPr marL="0" indent="0" fontAlgn="base">
              <a:buNone/>
            </a:pPr>
            <a:r>
              <a:rPr lang="lt-LT" sz="2200" b="1" i="1" dirty="0"/>
              <a:t>Svarstoma sprendimo alternatyva:</a:t>
            </a:r>
          </a:p>
          <a:p>
            <a:pPr marL="0" indent="0" algn="just" fontAlgn="base">
              <a:buClr>
                <a:srgbClr val="239778"/>
              </a:buClr>
              <a:buSzPct val="150000"/>
              <a:buNone/>
            </a:pPr>
            <a:endParaRPr lang="lt-LT" sz="2200" dirty="0"/>
          </a:p>
          <a:p>
            <a:pPr marL="0" indent="0" algn="just" fontAlgn="base">
              <a:buClr>
                <a:srgbClr val="239778"/>
              </a:buClr>
              <a:buSzPct val="150000"/>
              <a:buNone/>
            </a:pPr>
            <a:r>
              <a:rPr lang="lt-LT" sz="2200" dirty="0"/>
              <a:t>Atsisakyti prioritetų už “socialines inovacijas”, tikslinti reikalavimus nacionalinėms NVO </a:t>
            </a:r>
            <a:endParaRPr lang="lt-LT" sz="2200" dirty="0">
              <a:ea typeface="Calibri"/>
              <a:cs typeface="Calibri"/>
            </a:endParaRPr>
          </a:p>
        </p:txBody>
      </p:sp>
      <p:sp>
        <p:nvSpPr>
          <p:cNvPr id="5" name="Stačiakampis 4">
            <a:extLst>
              <a:ext uri="{FF2B5EF4-FFF2-40B4-BE49-F238E27FC236}">
                <a16:creationId xmlns:a16="http://schemas.microsoft.com/office/drawing/2014/main" id="{741ABF92-68C0-FF18-0168-B393436232AB}"/>
              </a:ext>
            </a:extLst>
          </p:cNvPr>
          <p:cNvSpPr/>
          <p:nvPr/>
        </p:nvSpPr>
        <p:spPr>
          <a:xfrm>
            <a:off x="5612219" y="0"/>
            <a:ext cx="967563" cy="340242"/>
          </a:xfrm>
          <a:prstGeom prst="rect">
            <a:avLst/>
          </a:prstGeom>
          <a:solidFill>
            <a:srgbClr val="5D81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3" name="TextBox 2">
            <a:extLst>
              <a:ext uri="{FF2B5EF4-FFF2-40B4-BE49-F238E27FC236}">
                <a16:creationId xmlns:a16="http://schemas.microsoft.com/office/drawing/2014/main" id="{4190C4F9-1F64-8940-ACF7-63B9A129665A}"/>
              </a:ext>
            </a:extLst>
          </p:cNvPr>
          <p:cNvSpPr txBox="1"/>
          <p:nvPr/>
        </p:nvSpPr>
        <p:spPr>
          <a:xfrm>
            <a:off x="7193414" y="1290688"/>
            <a:ext cx="4913488" cy="2400657"/>
          </a:xfrm>
          <a:prstGeom prst="rect">
            <a:avLst/>
          </a:prstGeom>
          <a:noFill/>
        </p:spPr>
        <p:txBody>
          <a:bodyPr wrap="square" lIns="91440" tIns="45720" rIns="91440" bIns="45720" rtlCol="0" anchor="t">
            <a:spAutoFit/>
          </a:bodyPr>
          <a:lstStyle/>
          <a:p>
            <a:r>
              <a:rPr lang="lt-LT" sz="2200" b="1" i="1" dirty="0">
                <a:solidFill>
                  <a:srgbClr val="239778"/>
                </a:solidFill>
              </a:rPr>
              <a:t>Rekomendacija:</a:t>
            </a:r>
            <a:endParaRPr lang="lt-LT" sz="2200" b="1" i="1" dirty="0">
              <a:solidFill>
                <a:srgbClr val="239778"/>
              </a:solidFill>
              <a:ea typeface="Calibri"/>
              <a:cs typeface="Calibri"/>
            </a:endParaRPr>
          </a:p>
          <a:p>
            <a:endParaRPr lang="lt-LT" sz="2200" b="1" i="1" dirty="0">
              <a:solidFill>
                <a:srgbClr val="239778"/>
              </a:solidFill>
              <a:ea typeface="Calibri"/>
              <a:cs typeface="Calibri"/>
            </a:endParaRPr>
          </a:p>
          <a:p>
            <a:pPr algn="just" fontAlgn="base"/>
            <a:r>
              <a:rPr lang="lt-LT" sz="2200" dirty="0">
                <a:solidFill>
                  <a:srgbClr val="239778"/>
                </a:solidFill>
              </a:rPr>
              <a:t>Tiksliau </a:t>
            </a:r>
            <a:r>
              <a:rPr lang="lt-LT" sz="2200" b="1" u="sng" dirty="0">
                <a:solidFill>
                  <a:srgbClr val="239778"/>
                </a:solidFill>
              </a:rPr>
              <a:t>apibrėžti NVO Fondo konkursų nuostatuose naudojamas sąvokas</a:t>
            </a:r>
            <a:r>
              <a:rPr lang="lt-LT" sz="2200" dirty="0">
                <a:solidFill>
                  <a:srgbClr val="239778"/>
                </a:solidFill>
              </a:rPr>
              <a:t>, vengti naudoti sąvokas, kurių tiksliai apibrėžti neįmanoma. </a:t>
            </a:r>
            <a:endParaRPr lang="lt-LT" sz="2200" b="1" i="1" dirty="0">
              <a:solidFill>
                <a:srgbClr val="239778"/>
              </a:solidFill>
            </a:endParaRPr>
          </a:p>
          <a:p>
            <a:endParaRPr lang="lt-LT" dirty="0"/>
          </a:p>
        </p:txBody>
      </p:sp>
      <p:sp>
        <p:nvSpPr>
          <p:cNvPr id="6" name="Ovalas 70">
            <a:extLst>
              <a:ext uri="{FF2B5EF4-FFF2-40B4-BE49-F238E27FC236}">
                <a16:creationId xmlns:a16="http://schemas.microsoft.com/office/drawing/2014/main" id="{D719507F-8464-6B31-87E6-6BF4DFEB90DD}"/>
              </a:ext>
            </a:extLst>
          </p:cNvPr>
          <p:cNvSpPr/>
          <p:nvPr/>
        </p:nvSpPr>
        <p:spPr>
          <a:xfrm>
            <a:off x="63180" y="1729357"/>
            <a:ext cx="811167" cy="807510"/>
          </a:xfrm>
          <a:prstGeom prst="ellipse">
            <a:avLst/>
          </a:prstGeom>
          <a:solidFill>
            <a:srgbClr val="75BDA7"/>
          </a:solidFill>
          <a:ln>
            <a:solidFill>
              <a:srgbClr val="75BDA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lt-LT"/>
            </a:defPPr>
            <a:lvl1pPr marL="0" algn="l" defTabSz="914296" rtl="0" eaLnBrk="1" latinLnBrk="0" hangingPunct="1">
              <a:defRPr sz="1800" kern="1200">
                <a:solidFill>
                  <a:schemeClr val="lt1"/>
                </a:solidFill>
                <a:latin typeface="+mn-lt"/>
                <a:ea typeface="+mn-ea"/>
                <a:cs typeface="+mn-cs"/>
              </a:defRPr>
            </a:lvl1pPr>
            <a:lvl2pPr marL="457148" algn="l" defTabSz="914296" rtl="0" eaLnBrk="1" latinLnBrk="0" hangingPunct="1">
              <a:defRPr sz="1800" kern="1200">
                <a:solidFill>
                  <a:schemeClr val="lt1"/>
                </a:solidFill>
                <a:latin typeface="+mn-lt"/>
                <a:ea typeface="+mn-ea"/>
                <a:cs typeface="+mn-cs"/>
              </a:defRPr>
            </a:lvl2pPr>
            <a:lvl3pPr marL="914296" algn="l" defTabSz="914296" rtl="0" eaLnBrk="1" latinLnBrk="0" hangingPunct="1">
              <a:defRPr sz="1800" kern="1200">
                <a:solidFill>
                  <a:schemeClr val="lt1"/>
                </a:solidFill>
                <a:latin typeface="+mn-lt"/>
                <a:ea typeface="+mn-ea"/>
                <a:cs typeface="+mn-cs"/>
              </a:defRPr>
            </a:lvl3pPr>
            <a:lvl4pPr marL="1371444" algn="l" defTabSz="914296" rtl="0" eaLnBrk="1" latinLnBrk="0" hangingPunct="1">
              <a:defRPr sz="1800" kern="1200">
                <a:solidFill>
                  <a:schemeClr val="lt1"/>
                </a:solidFill>
                <a:latin typeface="+mn-lt"/>
                <a:ea typeface="+mn-ea"/>
                <a:cs typeface="+mn-cs"/>
              </a:defRPr>
            </a:lvl4pPr>
            <a:lvl5pPr marL="1828592" algn="l" defTabSz="914296" rtl="0" eaLnBrk="1" latinLnBrk="0" hangingPunct="1">
              <a:defRPr sz="1800" kern="1200">
                <a:solidFill>
                  <a:schemeClr val="lt1"/>
                </a:solidFill>
                <a:latin typeface="+mn-lt"/>
                <a:ea typeface="+mn-ea"/>
                <a:cs typeface="+mn-cs"/>
              </a:defRPr>
            </a:lvl5pPr>
            <a:lvl6pPr marL="2285740" algn="l" defTabSz="914296" rtl="0" eaLnBrk="1" latinLnBrk="0" hangingPunct="1">
              <a:defRPr sz="1800" kern="1200">
                <a:solidFill>
                  <a:schemeClr val="lt1"/>
                </a:solidFill>
                <a:latin typeface="+mn-lt"/>
                <a:ea typeface="+mn-ea"/>
                <a:cs typeface="+mn-cs"/>
              </a:defRPr>
            </a:lvl6pPr>
            <a:lvl7pPr marL="2742888" algn="l" defTabSz="914296" rtl="0" eaLnBrk="1" latinLnBrk="0" hangingPunct="1">
              <a:defRPr sz="1800" kern="1200">
                <a:solidFill>
                  <a:schemeClr val="lt1"/>
                </a:solidFill>
                <a:latin typeface="+mn-lt"/>
                <a:ea typeface="+mn-ea"/>
                <a:cs typeface="+mn-cs"/>
              </a:defRPr>
            </a:lvl7pPr>
            <a:lvl8pPr marL="3200036" algn="l" defTabSz="914296" rtl="0" eaLnBrk="1" latinLnBrk="0" hangingPunct="1">
              <a:defRPr sz="1800" kern="1200">
                <a:solidFill>
                  <a:schemeClr val="lt1"/>
                </a:solidFill>
                <a:latin typeface="+mn-lt"/>
                <a:ea typeface="+mn-ea"/>
                <a:cs typeface="+mn-cs"/>
              </a:defRPr>
            </a:lvl8pPr>
            <a:lvl9pPr marL="3657184" algn="l" defTabSz="914296" rtl="0" eaLnBrk="1" latinLnBrk="0" hangingPunct="1">
              <a:defRPr sz="1800" kern="1200">
                <a:solidFill>
                  <a:schemeClr val="lt1"/>
                </a:solidFill>
                <a:latin typeface="+mn-lt"/>
                <a:ea typeface="+mn-ea"/>
                <a:cs typeface="+mn-cs"/>
              </a:defRPr>
            </a:lvl9pPr>
          </a:lstStyle>
          <a:p>
            <a:pPr algn="ctr"/>
            <a:endParaRPr lang="lt-LT"/>
          </a:p>
        </p:txBody>
      </p:sp>
      <p:pic>
        <p:nvPicPr>
          <p:cNvPr id="7" name="Grafinis elementas 161">
            <a:extLst>
              <a:ext uri="{FF2B5EF4-FFF2-40B4-BE49-F238E27FC236}">
                <a16:creationId xmlns:a16="http://schemas.microsoft.com/office/drawing/2014/main" id="{330C6723-215A-8227-FEDD-393A27520796}"/>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6581641" y="2055763"/>
            <a:ext cx="611772" cy="611772"/>
          </a:xfrm>
          <a:prstGeom prst="rect">
            <a:avLst/>
          </a:prstGeom>
        </p:spPr>
      </p:pic>
      <p:pic>
        <p:nvPicPr>
          <p:cNvPr id="8" name="Grafinis elementas 100">
            <a:extLst>
              <a:ext uri="{FF2B5EF4-FFF2-40B4-BE49-F238E27FC236}">
                <a16:creationId xmlns:a16="http://schemas.microsoft.com/office/drawing/2014/main" id="{6C30A670-41A5-0FC3-99F5-4DEBC61AEA79}"/>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62876" y="1872614"/>
            <a:ext cx="611773" cy="489035"/>
          </a:xfrm>
          <a:prstGeom prst="rect">
            <a:avLst/>
          </a:prstGeom>
        </p:spPr>
      </p:pic>
      <p:pic>
        <p:nvPicPr>
          <p:cNvPr id="11" name="Picture 10">
            <a:extLst>
              <a:ext uri="{FF2B5EF4-FFF2-40B4-BE49-F238E27FC236}">
                <a16:creationId xmlns:a16="http://schemas.microsoft.com/office/drawing/2014/main" id="{3ABD5188-32BD-8C2D-D998-8BC54354C0DC}"/>
              </a:ext>
            </a:extLst>
          </p:cNvPr>
          <p:cNvPicPr>
            <a:picLocks noChangeAspect="1"/>
          </p:cNvPicPr>
          <p:nvPr/>
        </p:nvPicPr>
        <p:blipFill>
          <a:blip r:embed="rId5"/>
          <a:srcRect t="34133" b="39486"/>
          <a:stretch>
            <a:fillRect/>
          </a:stretch>
        </p:blipFill>
        <p:spPr>
          <a:xfrm>
            <a:off x="-3903" y="4754027"/>
            <a:ext cx="12192000" cy="2188871"/>
          </a:xfrm>
          <a:prstGeom prst="rect">
            <a:avLst/>
          </a:prstGeom>
        </p:spPr>
      </p:pic>
    </p:spTree>
    <p:extLst>
      <p:ext uri="{BB962C8B-B14F-4D97-AF65-F5344CB8AC3E}">
        <p14:creationId xmlns:p14="http://schemas.microsoft.com/office/powerpoint/2010/main" val="23309676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38F9A1-9020-A590-5891-7BE9391B0F87}"/>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61F59123-6AE9-80B3-4960-2F30EE0D4851}"/>
              </a:ext>
            </a:extLst>
          </p:cNvPr>
          <p:cNvSpPr/>
          <p:nvPr/>
        </p:nvSpPr>
        <p:spPr>
          <a:xfrm rot="5400000" flipH="1">
            <a:off x="5969000" y="-265415"/>
            <a:ext cx="254000" cy="784830"/>
          </a:xfrm>
          <a:prstGeom prst="rect">
            <a:avLst/>
          </a:prstGeom>
          <a:solidFill>
            <a:srgbClr val="2397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DF7C5D0C-19E3-73A0-8B66-12C766488C23}"/>
              </a:ext>
            </a:extLst>
          </p:cNvPr>
          <p:cNvSpPr txBox="1"/>
          <p:nvPr/>
        </p:nvSpPr>
        <p:spPr>
          <a:xfrm>
            <a:off x="2067002" y="1145159"/>
            <a:ext cx="8526235"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fontAlgn="base"/>
            <a:r>
              <a:rPr lang="lt-LT" sz="4000" b="1">
                <a:solidFill>
                  <a:srgbClr val="239778"/>
                </a:solidFill>
                <a:latin typeface="Calibri" panose="020F0502020204030204" pitchFamily="34" charset="0"/>
                <a:ea typeface="Calibri" panose="020F0502020204030204" pitchFamily="34" charset="0"/>
                <a:cs typeface="Calibri" panose="020F0502020204030204" pitchFamily="34" charset="0"/>
              </a:rPr>
              <a:t>2027-2029 m.</a:t>
            </a:r>
            <a:endParaRPr lang="lt-LT" sz="8800">
              <a:solidFill>
                <a:srgbClr val="239778"/>
              </a:solidFill>
              <a:latin typeface="Calibri bold" panose="020F0702030404030204" pitchFamily="34" charset="0"/>
              <a:ea typeface="Calibri bold" panose="020F0702030404030204" pitchFamily="34" charset="0"/>
              <a:cs typeface="Calibri bold" panose="020F0702030404030204" pitchFamily="34" charset="0"/>
            </a:endParaRPr>
          </a:p>
        </p:txBody>
      </p:sp>
      <p:graphicFrame>
        <p:nvGraphicFramePr>
          <p:cNvPr id="9" name="Diagrama 8">
            <a:extLst>
              <a:ext uri="{FF2B5EF4-FFF2-40B4-BE49-F238E27FC236}">
                <a16:creationId xmlns:a16="http://schemas.microsoft.com/office/drawing/2014/main" id="{5F2078FB-31EF-DB6D-5572-23BCB6582638}"/>
              </a:ext>
            </a:extLst>
          </p:cNvPr>
          <p:cNvGraphicFramePr/>
          <p:nvPr>
            <p:extLst>
              <p:ext uri="{D42A27DB-BD31-4B8C-83A1-F6EECF244321}">
                <p14:modId xmlns:p14="http://schemas.microsoft.com/office/powerpoint/2010/main" val="4147268742"/>
              </p:ext>
            </p:extLst>
          </p:nvPr>
        </p:nvGraphicFramePr>
        <p:xfrm>
          <a:off x="885951" y="2649360"/>
          <a:ext cx="10708849" cy="24977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4" name="Rectangle 4">
            <a:extLst>
              <a:ext uri="{FF2B5EF4-FFF2-40B4-BE49-F238E27FC236}">
                <a16:creationId xmlns:a16="http://schemas.microsoft.com/office/drawing/2014/main" id="{160C86ED-62CA-BC6C-D72B-1037499436FA}"/>
              </a:ext>
            </a:extLst>
          </p:cNvPr>
          <p:cNvSpPr/>
          <p:nvPr/>
        </p:nvSpPr>
        <p:spPr>
          <a:xfrm rot="5400000" flipH="1">
            <a:off x="5684188" y="-2900645"/>
            <a:ext cx="550761" cy="10147236"/>
          </a:xfrm>
          <a:prstGeom prst="rect">
            <a:avLst/>
          </a:prstGeom>
          <a:gradFill>
            <a:gsLst>
              <a:gs pos="100000">
                <a:srgbClr val="2052A0"/>
              </a:gs>
              <a:gs pos="0">
                <a:srgbClr val="239778"/>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3D71A700-2D4A-7014-6DB6-A47403A0F644}"/>
              </a:ext>
            </a:extLst>
          </p:cNvPr>
          <p:cNvSpPr txBox="1"/>
          <p:nvPr/>
        </p:nvSpPr>
        <p:spPr>
          <a:xfrm>
            <a:off x="3218857" y="1932413"/>
            <a:ext cx="5615798" cy="461665"/>
          </a:xfrm>
          <a:prstGeom prst="rect">
            <a:avLst/>
          </a:prstGeom>
          <a:noFill/>
        </p:spPr>
        <p:txBody>
          <a:bodyPr wrap="square">
            <a:spAutoFit/>
          </a:bodyPr>
          <a:lstStyle/>
          <a:p>
            <a:pPr marL="0" lvl="0" indent="0" algn="ctr">
              <a:buNone/>
            </a:pPr>
            <a:r>
              <a:rPr lang="lt-LT" sz="2400" b="1" i="0">
                <a:solidFill>
                  <a:schemeClr val="bg1"/>
                </a:solidFill>
                <a:effectLst/>
                <a:latin typeface="Calibri" panose="020F0502020204030204" pitchFamily="34" charset="0"/>
                <a:ea typeface="Calibri" panose="020F0502020204030204" pitchFamily="34" charset="0"/>
                <a:cs typeface="Calibri" panose="020F0502020204030204" pitchFamily="34" charset="0"/>
              </a:rPr>
              <a:t>NVO Fondo tarybos patvirtintos sritys</a:t>
            </a:r>
            <a:endParaRPr lang="lt-LT" sz="2400" b="1">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479491E9-7F98-BAFE-7FE3-E9CCFF94579C}"/>
              </a:ext>
            </a:extLst>
          </p:cNvPr>
          <p:cNvSpPr txBox="1"/>
          <p:nvPr/>
        </p:nvSpPr>
        <p:spPr>
          <a:xfrm>
            <a:off x="6026756" y="2652692"/>
            <a:ext cx="2488867" cy="2494373"/>
          </a:xfrm>
          <a:prstGeom prst="rect">
            <a:avLst/>
          </a:prstGeom>
          <a:solidFill>
            <a:srgbClr val="75BDA7"/>
          </a:solidFill>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lvl="0" algn="ctr"/>
            <a:r>
              <a:rPr lang="lt-LT" b="1"/>
              <a:t>III. NVO sektoriaus situacijos analizė </a:t>
            </a:r>
            <a:endParaRPr lang="lt-LT"/>
          </a:p>
        </p:txBody>
      </p:sp>
      <p:sp>
        <p:nvSpPr>
          <p:cNvPr id="2" name="TextBox 1">
            <a:extLst>
              <a:ext uri="{FF2B5EF4-FFF2-40B4-BE49-F238E27FC236}">
                <a16:creationId xmlns:a16="http://schemas.microsoft.com/office/drawing/2014/main" id="{AB4AAAA4-207B-C3D2-E2E5-EDB905066D82}"/>
              </a:ext>
            </a:extLst>
          </p:cNvPr>
          <p:cNvSpPr txBox="1"/>
          <p:nvPr/>
        </p:nvSpPr>
        <p:spPr>
          <a:xfrm>
            <a:off x="885950" y="5348071"/>
            <a:ext cx="8667626" cy="1477328"/>
          </a:xfrm>
          <a:prstGeom prst="rect">
            <a:avLst/>
          </a:prstGeom>
          <a:noFill/>
        </p:spPr>
        <p:txBody>
          <a:bodyPr wrap="square" rtlCol="0">
            <a:spAutoFit/>
          </a:bodyPr>
          <a:lstStyle/>
          <a:p>
            <a:pPr algn="just"/>
            <a:r>
              <a:rPr lang="lt-LT">
                <a:solidFill>
                  <a:srgbClr val="FF0000"/>
                </a:solidFill>
              </a:rPr>
              <a:t>*</a:t>
            </a:r>
            <a:r>
              <a:rPr lang="lt-LT"/>
              <a:t>Atliepiant ataskaitos rekomendaciją - </a:t>
            </a:r>
            <a:r>
              <a:rPr lang="lt-LT" b="1" u="sng"/>
              <a:t>Centralizuotai įgyvendinti daugiau bendrų veiklų, kuriose būtų kviečiamos dalyvauti įvairios NVO</a:t>
            </a:r>
            <a:r>
              <a:rPr lang="lt-LT"/>
              <a:t> (pavyzdžiui, bendri mokymai, patirties pasidalinimo renginiai, idėjų dirbtuvės ir kt.). Papildomą dėmesį skirti mažiau įsitvirtinusioms, regionuose veikiančioms NVO. </a:t>
            </a:r>
          </a:p>
          <a:p>
            <a:pPr algn="just"/>
            <a:endParaRPr lang="lt-LT"/>
          </a:p>
        </p:txBody>
      </p:sp>
      <p:pic>
        <p:nvPicPr>
          <p:cNvPr id="3" name="Grafinis elementas 11">
            <a:extLst>
              <a:ext uri="{FF2B5EF4-FFF2-40B4-BE49-F238E27FC236}">
                <a16:creationId xmlns:a16="http://schemas.microsoft.com/office/drawing/2014/main" id="{F5B49651-F540-D7B4-2675-3AB0AD1B17CB}"/>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9775004" y="5971906"/>
            <a:ext cx="2091253" cy="637120"/>
          </a:xfrm>
          <a:prstGeom prst="rect">
            <a:avLst/>
          </a:prstGeom>
        </p:spPr>
      </p:pic>
    </p:spTree>
    <p:extLst>
      <p:ext uri="{BB962C8B-B14F-4D97-AF65-F5344CB8AC3E}">
        <p14:creationId xmlns:p14="http://schemas.microsoft.com/office/powerpoint/2010/main" val="29012932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201A05-4417-8947-72A0-73670EEE5F57}"/>
            </a:ext>
          </a:extLst>
        </p:cNvPr>
        <p:cNvGrpSpPr/>
        <p:nvPr/>
      </p:nvGrpSpPr>
      <p:grpSpPr>
        <a:xfrm>
          <a:off x="0" y="0"/>
          <a:ext cx="0" cy="0"/>
          <a:chOff x="0" y="0"/>
          <a:chExt cx="0" cy="0"/>
        </a:xfrm>
      </p:grpSpPr>
      <p:sp>
        <p:nvSpPr>
          <p:cNvPr id="9" name="Stačiakampis 8">
            <a:extLst>
              <a:ext uri="{FF2B5EF4-FFF2-40B4-BE49-F238E27FC236}">
                <a16:creationId xmlns:a16="http://schemas.microsoft.com/office/drawing/2014/main" id="{FB0A4700-5212-6C5E-3F9A-A149956EB371}"/>
              </a:ext>
            </a:extLst>
          </p:cNvPr>
          <p:cNvSpPr/>
          <p:nvPr/>
        </p:nvSpPr>
        <p:spPr>
          <a:xfrm>
            <a:off x="304800" y="1849841"/>
            <a:ext cx="11761680" cy="3787030"/>
          </a:xfrm>
          <a:prstGeom prst="rect">
            <a:avLst/>
          </a:prstGeom>
          <a:solidFill>
            <a:srgbClr val="75BDA7">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2" name="Title 1">
            <a:extLst>
              <a:ext uri="{FF2B5EF4-FFF2-40B4-BE49-F238E27FC236}">
                <a16:creationId xmlns:a16="http://schemas.microsoft.com/office/drawing/2014/main" id="{DF99FBF4-5409-ED61-1DF2-DF3DE8625A52}"/>
              </a:ext>
            </a:extLst>
          </p:cNvPr>
          <p:cNvSpPr>
            <a:spLocks noGrp="1"/>
          </p:cNvSpPr>
          <p:nvPr>
            <p:ph type="title"/>
          </p:nvPr>
        </p:nvSpPr>
        <p:spPr>
          <a:xfrm>
            <a:off x="465221" y="516948"/>
            <a:ext cx="11117179" cy="883227"/>
          </a:xfrm>
        </p:spPr>
        <p:txBody>
          <a:bodyPr anchor="ctr">
            <a:noAutofit/>
          </a:bodyPr>
          <a:lstStyle/>
          <a:p>
            <a:pPr fontAlgn="base"/>
            <a:r>
              <a:rPr lang="lt-LT" sz="4400" b="1" dirty="0">
                <a:solidFill>
                  <a:srgbClr val="5D8189"/>
                </a:solidFill>
                <a:ea typeface="Calibri bold" panose="020F0702030404030204" pitchFamily="34" charset="0"/>
                <a:cs typeface="Calibri bold" panose="020F0702030404030204" pitchFamily="34" charset="0"/>
              </a:rPr>
              <a:t>Tolimesni žingsniai</a:t>
            </a:r>
            <a:endParaRPr lang="lt-LT" sz="4400" b="1" dirty="0">
              <a:solidFill>
                <a:srgbClr val="003850"/>
              </a:solidFill>
              <a:ea typeface="Calibri bold" panose="020F0702030404030204" pitchFamily="34" charset="0"/>
              <a:cs typeface="Calibri bold" panose="020F0702030404030204" pitchFamily="34" charset="0"/>
            </a:endParaRPr>
          </a:p>
        </p:txBody>
      </p:sp>
      <p:sp>
        <p:nvSpPr>
          <p:cNvPr id="4" name="Content Placeholder 2">
            <a:extLst>
              <a:ext uri="{FF2B5EF4-FFF2-40B4-BE49-F238E27FC236}">
                <a16:creationId xmlns:a16="http://schemas.microsoft.com/office/drawing/2014/main" id="{CA7CA1C7-48AC-4A70-95E4-D4C7D7B2DAE9}"/>
              </a:ext>
            </a:extLst>
          </p:cNvPr>
          <p:cNvSpPr txBox="1">
            <a:spLocks/>
          </p:cNvSpPr>
          <p:nvPr/>
        </p:nvSpPr>
        <p:spPr>
          <a:xfrm>
            <a:off x="872994" y="2103880"/>
            <a:ext cx="10301630" cy="2468119"/>
          </a:xfrm>
          <a:prstGeom prst="rect">
            <a:avLst/>
          </a:prstGeom>
        </p:spPr>
        <p:txBody>
          <a:bodyPr vert="horz" lIns="91430" tIns="45715" rIns="91430" bIns="45715" rtlCol="0" anchor="t">
            <a:noAutofit/>
          </a:bodyPr>
          <a:lstStyle>
            <a:lvl1pPr marL="457137" indent="-457137" algn="l" defTabSz="1219031"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462" indent="-380946" algn="l" defTabSz="1219031"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789" indent="-304758" algn="l" defTabSz="1219031"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304" indent="-304758" algn="l" defTabSz="1219031"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2819" indent="-304758" algn="l" defTabSz="1219031"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335" indent="-304758" algn="l" defTabSz="1219031"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1850" indent="-304758" algn="l" defTabSz="1219031"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366" indent="-304758" algn="l" defTabSz="1219031"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0881" indent="-304758" algn="l" defTabSz="1219031"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a:lstStyle>
          <a:p>
            <a:pPr marL="457200" indent="-457200">
              <a:buAutoNum type="arabicPeriod"/>
            </a:pPr>
            <a:r>
              <a:rPr lang="lt-LT" sz="2800" dirty="0"/>
              <a:t>Liepos mėn. -  tvirtinamas NVO fondo veiklos trimetis planas (</a:t>
            </a:r>
            <a:r>
              <a:rPr lang="lt-LT" sz="2800" dirty="0" err="1"/>
              <a:t>įsk</a:t>
            </a:r>
            <a:r>
              <a:rPr lang="lt-LT" sz="2800" dirty="0"/>
              <a:t>. strategines kryptis)</a:t>
            </a:r>
            <a:endParaRPr lang="en-US" sz="2800" dirty="0"/>
          </a:p>
          <a:p>
            <a:pPr marL="457200" indent="-457200">
              <a:buFont typeface="+mj-lt"/>
              <a:buAutoNum type="arabicPeriod"/>
            </a:pPr>
            <a:r>
              <a:rPr lang="lt-LT" sz="2800" dirty="0"/>
              <a:t>Liepos-rugpjūčio mėn. rengiami NVO fondo konkursų dėl 2027-2028 m. finansavimo nuostatai. </a:t>
            </a:r>
            <a:endParaRPr lang="lt-LT" sz="2800" dirty="0">
              <a:ea typeface="Calibri"/>
              <a:cs typeface="Calibri"/>
            </a:endParaRPr>
          </a:p>
          <a:p>
            <a:pPr marL="457200" indent="-457200">
              <a:buAutoNum type="arabicPeriod"/>
            </a:pPr>
            <a:r>
              <a:rPr lang="lt-LT" sz="2800" dirty="0">
                <a:ea typeface="Calibri"/>
                <a:cs typeface="Calibri"/>
              </a:rPr>
              <a:t>Rugpjūčio mėn. - konsultacijos dėl konkrečių konkursų nuostatų (TAIS ir kitais konsultacijų kanalais)  </a:t>
            </a:r>
          </a:p>
          <a:p>
            <a:pPr marL="457200" indent="-457200">
              <a:buFont typeface="+mj-lt"/>
              <a:buAutoNum type="arabicPeriod"/>
            </a:pPr>
            <a:r>
              <a:rPr lang="lt-LT" sz="2800" dirty="0"/>
              <a:t>Rugsėjo-spalio mėn. - skelbiami NVO fondo konkursai.</a:t>
            </a:r>
            <a:endParaRPr lang="lt-LT" sz="2800" dirty="0">
              <a:ea typeface="Calibri"/>
              <a:cs typeface="Calibri"/>
            </a:endParaRPr>
          </a:p>
          <a:p>
            <a:pPr marL="457200" indent="-457200">
              <a:buFont typeface="+mj-lt"/>
              <a:buAutoNum type="arabicPeriod"/>
            </a:pPr>
            <a:endParaRPr lang="lt-LT" sz="2400" b="1" dirty="0"/>
          </a:p>
        </p:txBody>
      </p:sp>
      <p:sp>
        <p:nvSpPr>
          <p:cNvPr id="5" name="Stačiakampis 4">
            <a:extLst>
              <a:ext uri="{FF2B5EF4-FFF2-40B4-BE49-F238E27FC236}">
                <a16:creationId xmlns:a16="http://schemas.microsoft.com/office/drawing/2014/main" id="{3FF0443D-3546-5E15-2E56-55BFEF5B0027}"/>
              </a:ext>
            </a:extLst>
          </p:cNvPr>
          <p:cNvSpPr/>
          <p:nvPr/>
        </p:nvSpPr>
        <p:spPr>
          <a:xfrm>
            <a:off x="5612219" y="0"/>
            <a:ext cx="967563" cy="340242"/>
          </a:xfrm>
          <a:prstGeom prst="rect">
            <a:avLst/>
          </a:prstGeom>
          <a:solidFill>
            <a:srgbClr val="5D81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t-LT"/>
          </a:p>
        </p:txBody>
      </p:sp>
      <p:pic>
        <p:nvPicPr>
          <p:cNvPr id="10" name="Picture 9">
            <a:extLst>
              <a:ext uri="{FF2B5EF4-FFF2-40B4-BE49-F238E27FC236}">
                <a16:creationId xmlns:a16="http://schemas.microsoft.com/office/drawing/2014/main" id="{D5B56E44-A446-C0D9-D1B0-B47012E6324E}"/>
              </a:ext>
            </a:extLst>
          </p:cNvPr>
          <p:cNvPicPr>
            <a:picLocks noChangeAspect="1"/>
          </p:cNvPicPr>
          <p:nvPr/>
        </p:nvPicPr>
        <p:blipFill>
          <a:blip r:embed="rId3"/>
          <a:stretch>
            <a:fillRect/>
          </a:stretch>
        </p:blipFill>
        <p:spPr>
          <a:xfrm>
            <a:off x="9975371" y="6152645"/>
            <a:ext cx="2091109" cy="634039"/>
          </a:xfrm>
          <a:prstGeom prst="rect">
            <a:avLst/>
          </a:prstGeom>
        </p:spPr>
      </p:pic>
    </p:spTree>
    <p:extLst>
      <p:ext uri="{BB962C8B-B14F-4D97-AF65-F5344CB8AC3E}">
        <p14:creationId xmlns:p14="http://schemas.microsoft.com/office/powerpoint/2010/main" val="36459240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AEF646A7-13D5-46C7-B707-A0CB5636922E}"/>
              </a:ext>
            </a:extLst>
          </p:cNvPr>
          <p:cNvCxnSpPr>
            <a:cxnSpLocks/>
          </p:cNvCxnSpPr>
          <p:nvPr/>
        </p:nvCxnSpPr>
        <p:spPr>
          <a:xfrm>
            <a:off x="2459115" y="5698454"/>
            <a:ext cx="9721039" cy="0"/>
          </a:xfrm>
          <a:prstGeom prst="line">
            <a:avLst/>
          </a:prstGeom>
          <a:ln w="25400">
            <a:solidFill>
              <a:srgbClr val="5D8189"/>
            </a:solidFill>
          </a:ln>
        </p:spPr>
        <p:style>
          <a:lnRef idx="1">
            <a:schemeClr val="accent1"/>
          </a:lnRef>
          <a:fillRef idx="0">
            <a:schemeClr val="accent1"/>
          </a:fillRef>
          <a:effectRef idx="0">
            <a:schemeClr val="accent1"/>
          </a:effectRef>
          <a:fontRef idx="minor">
            <a:schemeClr val="tx1"/>
          </a:fontRef>
        </p:style>
      </p:cxnSp>
      <p:pic>
        <p:nvPicPr>
          <p:cNvPr id="2" name="Grafinis elementas 1">
            <a:extLst>
              <a:ext uri="{FF2B5EF4-FFF2-40B4-BE49-F238E27FC236}">
                <a16:creationId xmlns:a16="http://schemas.microsoft.com/office/drawing/2014/main" id="{88E2B4A6-D8C1-42FC-B321-5D41ED9B24A5}"/>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4373665" y="659778"/>
            <a:ext cx="6995664" cy="2998142"/>
          </a:xfrm>
          <a:prstGeom prst="rect">
            <a:avLst/>
          </a:prstGeom>
        </p:spPr>
      </p:pic>
      <p:pic>
        <p:nvPicPr>
          <p:cNvPr id="14" name="Grafinis elementas 13">
            <a:extLst>
              <a:ext uri="{FF2B5EF4-FFF2-40B4-BE49-F238E27FC236}">
                <a16:creationId xmlns:a16="http://schemas.microsoft.com/office/drawing/2014/main" id="{E744FA8B-6596-4752-BF72-53B037A4A4A1}"/>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9718019" y="6069405"/>
            <a:ext cx="2115838" cy="644610"/>
          </a:xfrm>
          <a:prstGeom prst="rect">
            <a:avLst/>
          </a:prstGeom>
        </p:spPr>
      </p:pic>
      <p:sp>
        <p:nvSpPr>
          <p:cNvPr id="7" name="TextBox 6">
            <a:extLst>
              <a:ext uri="{FF2B5EF4-FFF2-40B4-BE49-F238E27FC236}">
                <a16:creationId xmlns:a16="http://schemas.microsoft.com/office/drawing/2014/main" id="{EAFBFEC3-84C1-4727-BA51-4FFF7865DA57}"/>
              </a:ext>
            </a:extLst>
          </p:cNvPr>
          <p:cNvSpPr txBox="1"/>
          <p:nvPr/>
        </p:nvSpPr>
        <p:spPr>
          <a:xfrm>
            <a:off x="589797" y="1901468"/>
            <a:ext cx="4798564" cy="1015663"/>
          </a:xfrm>
          <a:prstGeom prst="rect">
            <a:avLst/>
          </a:prstGeom>
          <a:noFill/>
        </p:spPr>
        <p:txBody>
          <a:bodyPr wrap="square" rtlCol="0">
            <a:spAutoFit/>
          </a:bodyPr>
          <a:lstStyle/>
          <a:p>
            <a:r>
              <a:rPr lang="lt-LT" sz="6000">
                <a:solidFill>
                  <a:srgbClr val="5D8189"/>
                </a:solidFill>
                <a:latin typeface="Calibri bold" panose="020F0702030404030204" pitchFamily="34" charset="0"/>
                <a:cs typeface="Calibri bold" panose="020F0702030404030204" pitchFamily="34" charset="0"/>
              </a:rPr>
              <a:t>Klausimai</a:t>
            </a:r>
          </a:p>
        </p:txBody>
      </p:sp>
      <p:sp>
        <p:nvSpPr>
          <p:cNvPr id="4" name="TextBox 3">
            <a:extLst>
              <a:ext uri="{FF2B5EF4-FFF2-40B4-BE49-F238E27FC236}">
                <a16:creationId xmlns:a16="http://schemas.microsoft.com/office/drawing/2014/main" id="{F5F262A9-77D1-D9BD-AD3D-CB2493DD6DC7}"/>
              </a:ext>
            </a:extLst>
          </p:cNvPr>
          <p:cNvSpPr txBox="1"/>
          <p:nvPr/>
        </p:nvSpPr>
        <p:spPr>
          <a:xfrm>
            <a:off x="2459115" y="5329122"/>
            <a:ext cx="8096250" cy="369332"/>
          </a:xfrm>
          <a:prstGeom prst="rect">
            <a:avLst/>
          </a:prstGeom>
          <a:noFill/>
        </p:spPr>
        <p:txBody>
          <a:bodyPr wrap="square" rtlCol="0">
            <a:spAutoFit/>
          </a:bodyPr>
          <a:lstStyle/>
          <a:p>
            <a:r>
              <a:rPr lang="lt-LT"/>
              <a:t>Pastabas ir pasiūlymus galima teikti raštu,  el. paštu </a:t>
            </a:r>
            <a:r>
              <a:rPr lang="lt-LT" err="1">
                <a:solidFill>
                  <a:srgbClr val="75BDA7"/>
                </a:solidFill>
                <a:hlinkClick r:id="rId5">
                  <a:extLst>
                    <a:ext uri="{A12FA001-AC4F-418D-AE19-62706E023703}">
                      <ahyp:hlinkClr xmlns:ahyp="http://schemas.microsoft.com/office/drawing/2018/hyperlinkcolor" val="tx"/>
                    </a:ext>
                  </a:extLst>
                </a:hlinkClick>
              </a:rPr>
              <a:t>emilija.puidokaite@socmin.lt</a:t>
            </a:r>
            <a:r>
              <a:rPr lang="lt-LT">
                <a:solidFill>
                  <a:srgbClr val="75BDA7"/>
                </a:solidFill>
              </a:rPr>
              <a:t> </a:t>
            </a:r>
          </a:p>
        </p:txBody>
      </p:sp>
      <p:sp>
        <p:nvSpPr>
          <p:cNvPr id="5" name="TextBox 4">
            <a:extLst>
              <a:ext uri="{FF2B5EF4-FFF2-40B4-BE49-F238E27FC236}">
                <a16:creationId xmlns:a16="http://schemas.microsoft.com/office/drawing/2014/main" id="{0B9E3046-DC3D-E576-1E26-612D834234D4}"/>
              </a:ext>
            </a:extLst>
          </p:cNvPr>
          <p:cNvSpPr txBox="1"/>
          <p:nvPr/>
        </p:nvSpPr>
        <p:spPr>
          <a:xfrm>
            <a:off x="2612570" y="4766492"/>
            <a:ext cx="824701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err="1">
                <a:ea typeface="+mn-lt"/>
                <a:cs typeface="+mn-lt"/>
              </a:rPr>
              <a:t>Nuoroda</a:t>
            </a:r>
            <a:r>
              <a:rPr lang="en-US">
                <a:ea typeface="+mn-lt"/>
                <a:cs typeface="+mn-lt"/>
              </a:rPr>
              <a:t> į </a:t>
            </a:r>
            <a:r>
              <a:rPr lang="en-US" err="1">
                <a:ea typeface="+mn-lt"/>
                <a:cs typeface="+mn-lt"/>
              </a:rPr>
              <a:t>apklausą</a:t>
            </a:r>
            <a:r>
              <a:rPr lang="en-US">
                <a:ea typeface="+mn-lt"/>
                <a:cs typeface="+mn-lt"/>
              </a:rPr>
              <a:t> - </a:t>
            </a:r>
            <a:r>
              <a:rPr lang="en-US">
                <a:ea typeface="+mn-lt"/>
                <a:cs typeface="+mn-lt"/>
                <a:hlinkClick r:id="rId6"/>
              </a:rPr>
              <a:t>Apklausa dėl bendrai organizuojamų mokymo poreikio</a:t>
            </a:r>
            <a:endParaRPr lang="en-US">
              <a:ea typeface="Calibri"/>
              <a:cs typeface="Calibri"/>
            </a:endParaRPr>
          </a:p>
        </p:txBody>
      </p:sp>
    </p:spTree>
    <p:extLst>
      <p:ext uri="{BB962C8B-B14F-4D97-AF65-F5344CB8AC3E}">
        <p14:creationId xmlns:p14="http://schemas.microsoft.com/office/powerpoint/2010/main" val="20962631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CCC1B5-1550-285C-28CA-87E855B102FD}"/>
            </a:ext>
          </a:extLst>
        </p:cNvPr>
        <p:cNvGrpSpPr/>
        <p:nvPr/>
      </p:nvGrpSpPr>
      <p:grpSpPr>
        <a:xfrm>
          <a:off x="0" y="0"/>
          <a:ext cx="0" cy="0"/>
          <a:chOff x="0" y="0"/>
          <a:chExt cx="0" cy="0"/>
        </a:xfrm>
      </p:grpSpPr>
      <p:pic>
        <p:nvPicPr>
          <p:cNvPr id="12" name="Grafinis elementas 11">
            <a:extLst>
              <a:ext uri="{FF2B5EF4-FFF2-40B4-BE49-F238E27FC236}">
                <a16:creationId xmlns:a16="http://schemas.microsoft.com/office/drawing/2014/main" id="{059C4C3E-2B01-30E3-20EA-1877C6B00590}"/>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9775004" y="5971906"/>
            <a:ext cx="2091253" cy="637120"/>
          </a:xfrm>
          <a:prstGeom prst="rect">
            <a:avLst/>
          </a:prstGeom>
        </p:spPr>
      </p:pic>
      <p:sp>
        <p:nvSpPr>
          <p:cNvPr id="4" name="TextBox 3">
            <a:extLst>
              <a:ext uri="{FF2B5EF4-FFF2-40B4-BE49-F238E27FC236}">
                <a16:creationId xmlns:a16="http://schemas.microsoft.com/office/drawing/2014/main" id="{DBA729AC-D3C6-A63E-1896-0BDE802E5615}"/>
              </a:ext>
            </a:extLst>
          </p:cNvPr>
          <p:cNvSpPr txBox="1"/>
          <p:nvPr/>
        </p:nvSpPr>
        <p:spPr>
          <a:xfrm>
            <a:off x="239464" y="2569546"/>
            <a:ext cx="11529375" cy="1431161"/>
          </a:xfrm>
          <a:prstGeom prst="rect">
            <a:avLst/>
          </a:prstGeom>
          <a:noFill/>
        </p:spPr>
        <p:txBody>
          <a:bodyPr wrap="square">
            <a:spAutoFit/>
          </a:bodyPr>
          <a:lstStyle/>
          <a:p>
            <a:endParaRPr lang="lt-LT" sz="2400"/>
          </a:p>
          <a:p>
            <a:pPr marL="342900" indent="-342900">
              <a:spcBef>
                <a:spcPts val="600"/>
              </a:spcBef>
              <a:spcAft>
                <a:spcPts val="600"/>
              </a:spcAft>
              <a:buFont typeface="Wingdings" panose="05000000000000000000" pitchFamily="2" charset="2"/>
              <a:buChar char="ü"/>
            </a:pPr>
            <a:endParaRPr lang="lt-LT" sz="2400"/>
          </a:p>
          <a:p>
            <a:pPr marL="342900" indent="-342900">
              <a:spcBef>
                <a:spcPts val="600"/>
              </a:spcBef>
              <a:spcAft>
                <a:spcPts val="600"/>
              </a:spcAft>
              <a:buFont typeface="Wingdings" panose="05000000000000000000" pitchFamily="2" charset="2"/>
              <a:buChar char="ü"/>
            </a:pPr>
            <a:endParaRPr lang="lt-LT" sz="2400"/>
          </a:p>
        </p:txBody>
      </p:sp>
      <p:sp>
        <p:nvSpPr>
          <p:cNvPr id="2" name="Title 1">
            <a:extLst>
              <a:ext uri="{FF2B5EF4-FFF2-40B4-BE49-F238E27FC236}">
                <a16:creationId xmlns:a16="http://schemas.microsoft.com/office/drawing/2014/main" id="{3E20D646-4621-9A9C-E7E8-C9014DD52D08}"/>
              </a:ext>
            </a:extLst>
          </p:cNvPr>
          <p:cNvSpPr>
            <a:spLocks noGrp="1"/>
          </p:cNvSpPr>
          <p:nvPr>
            <p:ph type="title"/>
          </p:nvPr>
        </p:nvSpPr>
        <p:spPr/>
        <p:txBody>
          <a:bodyPr>
            <a:normAutofit/>
          </a:bodyPr>
          <a:lstStyle/>
          <a:p>
            <a:r>
              <a:rPr lang="lt-LT" sz="4400" dirty="0">
                <a:solidFill>
                  <a:srgbClr val="5D8189"/>
                </a:solidFill>
                <a:latin typeface="Calibri bold" panose="020F0702030404030204" pitchFamily="34" charset="0"/>
                <a:ea typeface="Calibri bold" panose="020F0702030404030204" pitchFamily="34" charset="0"/>
                <a:cs typeface="Calibri bold" panose="020F0702030404030204" pitchFamily="34" charset="0"/>
              </a:rPr>
              <a:t>NVO Fondas</a:t>
            </a:r>
            <a:endParaRPr lang="lt-LT" sz="4400" dirty="0">
              <a:solidFill>
                <a:srgbClr val="5D8189"/>
              </a:solidFill>
            </a:endParaRPr>
          </a:p>
        </p:txBody>
      </p:sp>
      <p:sp>
        <p:nvSpPr>
          <p:cNvPr id="5" name="Content Placeholder 4">
            <a:extLst>
              <a:ext uri="{FF2B5EF4-FFF2-40B4-BE49-F238E27FC236}">
                <a16:creationId xmlns:a16="http://schemas.microsoft.com/office/drawing/2014/main" id="{A5A47323-59D3-FE36-FDAC-5224B22F610C}"/>
              </a:ext>
            </a:extLst>
          </p:cNvPr>
          <p:cNvSpPr>
            <a:spLocks noGrp="1"/>
          </p:cNvSpPr>
          <p:nvPr>
            <p:ph idx="1"/>
          </p:nvPr>
        </p:nvSpPr>
        <p:spPr>
          <a:xfrm>
            <a:off x="737937" y="1566506"/>
            <a:ext cx="10752614" cy="4198492"/>
          </a:xfrm>
        </p:spPr>
        <p:txBody>
          <a:bodyPr>
            <a:normAutofit fontScale="77500" lnSpcReduction="20000"/>
          </a:bodyPr>
          <a:lstStyle/>
          <a:p>
            <a:pPr marL="0" indent="0" algn="just">
              <a:buNone/>
            </a:pPr>
            <a:endParaRPr lang="lt-LT" sz="3600" dirty="0"/>
          </a:p>
          <a:p>
            <a:pPr marL="0" indent="0" algn="just">
              <a:buNone/>
            </a:pPr>
            <a:r>
              <a:rPr lang="lt-LT" sz="3600" b="1" dirty="0">
                <a:solidFill>
                  <a:srgbClr val="003850"/>
                </a:solidFill>
              </a:rPr>
              <a:t>NVO Fondas </a:t>
            </a:r>
            <a:r>
              <a:rPr lang="lt-LT" sz="3600" dirty="0">
                <a:solidFill>
                  <a:srgbClr val="003850"/>
                </a:solidFill>
              </a:rPr>
              <a:t>įsteigtas 2020 m. kovo 1 d. yra</a:t>
            </a:r>
            <a:r>
              <a:rPr lang="lt-LT" sz="3600" b="1" dirty="0">
                <a:solidFill>
                  <a:srgbClr val="003850"/>
                </a:solidFill>
              </a:rPr>
              <a:t> viena iš NVO plėtros politikos priemonių, skirta stiprinti NVO institucinius gebėjimus </a:t>
            </a:r>
            <a:r>
              <a:rPr lang="lt-LT" sz="3600" dirty="0">
                <a:solidFill>
                  <a:srgbClr val="003850"/>
                </a:solidFill>
              </a:rPr>
              <a:t>kaip vieną iš ilgalaikės NVO plėtros sąlygų. </a:t>
            </a:r>
          </a:p>
          <a:p>
            <a:pPr marL="0" indent="0" algn="just">
              <a:buNone/>
            </a:pPr>
            <a:endParaRPr lang="lt-LT" sz="3600" b="1" dirty="0">
              <a:solidFill>
                <a:srgbClr val="003850"/>
              </a:solidFill>
            </a:endParaRPr>
          </a:p>
          <a:p>
            <a:pPr marL="0" indent="0" algn="just">
              <a:buNone/>
            </a:pPr>
            <a:r>
              <a:rPr lang="lt-LT" sz="3600" b="1" dirty="0">
                <a:solidFill>
                  <a:srgbClr val="003850"/>
                </a:solidFill>
              </a:rPr>
              <a:t>Tikslas</a:t>
            </a:r>
            <a:r>
              <a:rPr lang="lt-LT" sz="3600" dirty="0">
                <a:solidFill>
                  <a:srgbClr val="003850"/>
                </a:solidFill>
              </a:rPr>
              <a:t> - </a:t>
            </a:r>
            <a:r>
              <a:rPr lang="lt-LT" sz="3600" dirty="0"/>
              <a:t>skirti finansavimą s</a:t>
            </a:r>
            <a:r>
              <a:rPr lang="lt-LT" sz="3600" dirty="0">
                <a:solidFill>
                  <a:srgbClr val="003850"/>
                </a:solidFill>
              </a:rPr>
              <a:t>tiprinti NVO institucinius gebėjimus, investuoti į sektorių, užtikrinant patikimų valstybės partnerių tvarų vystymąsi. </a:t>
            </a:r>
          </a:p>
          <a:p>
            <a:pPr marL="0" indent="0" algn="just">
              <a:buNone/>
            </a:pPr>
            <a:endParaRPr lang="lt-LT" sz="3600" dirty="0">
              <a:solidFill>
                <a:srgbClr val="003850"/>
              </a:solidFill>
            </a:endParaRPr>
          </a:p>
          <a:p>
            <a:pPr marL="0" indent="0" algn="just">
              <a:buNone/>
            </a:pPr>
            <a:r>
              <a:rPr lang="lt-LT" sz="3600" dirty="0"/>
              <a:t>NVO Fondo valdymo organas – </a:t>
            </a:r>
            <a:r>
              <a:rPr lang="lt-LT" sz="3600" b="1" dirty="0"/>
              <a:t>NVO Fondo taryba.</a:t>
            </a:r>
            <a:endParaRPr lang="lt-LT" sz="3600" b="1" dirty="0">
              <a:solidFill>
                <a:srgbClr val="003850"/>
              </a:solidFill>
            </a:endParaRPr>
          </a:p>
          <a:p>
            <a:pPr marL="0" indent="0" algn="just">
              <a:buNone/>
            </a:pPr>
            <a:endParaRPr lang="lt-LT" sz="3600" dirty="0"/>
          </a:p>
        </p:txBody>
      </p:sp>
      <p:pic>
        <p:nvPicPr>
          <p:cNvPr id="6" name="Picture 5">
            <a:extLst>
              <a:ext uri="{FF2B5EF4-FFF2-40B4-BE49-F238E27FC236}">
                <a16:creationId xmlns:a16="http://schemas.microsoft.com/office/drawing/2014/main" id="{C5F74F17-CC45-D792-16FE-5CC0C87E1443}"/>
              </a:ext>
            </a:extLst>
          </p:cNvPr>
          <p:cNvPicPr>
            <a:picLocks noChangeAspect="1"/>
          </p:cNvPicPr>
          <p:nvPr/>
        </p:nvPicPr>
        <p:blipFill>
          <a:blip r:embed="rId3"/>
          <a:stretch>
            <a:fillRect/>
          </a:stretch>
        </p:blipFill>
        <p:spPr>
          <a:xfrm>
            <a:off x="0" y="1585366"/>
            <a:ext cx="12191999" cy="4160771"/>
          </a:xfrm>
          <a:prstGeom prst="rect">
            <a:avLst/>
          </a:prstGeom>
        </p:spPr>
      </p:pic>
    </p:spTree>
    <p:extLst>
      <p:ext uri="{BB962C8B-B14F-4D97-AF65-F5344CB8AC3E}">
        <p14:creationId xmlns:p14="http://schemas.microsoft.com/office/powerpoint/2010/main" val="42530691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AD5FEA-3068-34A2-36A5-CA62FAFDBC88}"/>
            </a:ext>
          </a:extLst>
        </p:cNvPr>
        <p:cNvGrpSpPr/>
        <p:nvPr/>
      </p:nvGrpSpPr>
      <p:grpSpPr>
        <a:xfrm>
          <a:off x="0" y="0"/>
          <a:ext cx="0" cy="0"/>
          <a:chOff x="0" y="0"/>
          <a:chExt cx="0" cy="0"/>
        </a:xfrm>
      </p:grpSpPr>
      <p:sp>
        <p:nvSpPr>
          <p:cNvPr id="9" name="Stačiakampis 8">
            <a:extLst>
              <a:ext uri="{FF2B5EF4-FFF2-40B4-BE49-F238E27FC236}">
                <a16:creationId xmlns:a16="http://schemas.microsoft.com/office/drawing/2014/main" id="{3C7AEAD2-1202-7E7E-1CD2-35FEDBC226E4}"/>
              </a:ext>
            </a:extLst>
          </p:cNvPr>
          <p:cNvSpPr>
            <a:spLocks/>
          </p:cNvSpPr>
          <p:nvPr/>
        </p:nvSpPr>
        <p:spPr>
          <a:xfrm>
            <a:off x="-13472" y="1104353"/>
            <a:ext cx="12192000" cy="4285066"/>
          </a:xfrm>
          <a:prstGeom prst="rect">
            <a:avLst/>
          </a:prstGeom>
          <a:solidFill>
            <a:srgbClr val="75BDA7">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2" name="Title 1">
            <a:extLst>
              <a:ext uri="{FF2B5EF4-FFF2-40B4-BE49-F238E27FC236}">
                <a16:creationId xmlns:a16="http://schemas.microsoft.com/office/drawing/2014/main" id="{800B08F1-FBB3-35C1-103A-ABCA54B9B379}"/>
              </a:ext>
            </a:extLst>
          </p:cNvPr>
          <p:cNvSpPr>
            <a:spLocks noGrp="1"/>
          </p:cNvSpPr>
          <p:nvPr>
            <p:ph type="title"/>
          </p:nvPr>
        </p:nvSpPr>
        <p:spPr>
          <a:xfrm>
            <a:off x="465221" y="374559"/>
            <a:ext cx="11117179" cy="883227"/>
          </a:xfrm>
        </p:spPr>
        <p:txBody>
          <a:bodyPr anchor="ctr">
            <a:noAutofit/>
          </a:bodyPr>
          <a:lstStyle/>
          <a:p>
            <a:pPr fontAlgn="base"/>
            <a:r>
              <a:rPr lang="lt-LT" sz="4400" dirty="0">
                <a:solidFill>
                  <a:srgbClr val="5D8189"/>
                </a:solidFill>
                <a:latin typeface="Calibri bold"/>
                <a:ea typeface="Calibri bold"/>
                <a:cs typeface="Calibri bold"/>
              </a:rPr>
              <a:t>Fondo bendroji logika</a:t>
            </a:r>
            <a:endParaRPr lang="lt-LT" sz="4400" dirty="0">
              <a:solidFill>
                <a:srgbClr val="5D8189"/>
              </a:solidFill>
              <a:latin typeface="Calibri bold" panose="020F0702030404030204" pitchFamily="34" charset="0"/>
              <a:ea typeface="Calibri bold" panose="020F0702030404030204" pitchFamily="34" charset="0"/>
              <a:cs typeface="Calibri bold" panose="020F0702030404030204" pitchFamily="34" charset="0"/>
            </a:endParaRPr>
          </a:p>
        </p:txBody>
      </p:sp>
      <p:sp>
        <p:nvSpPr>
          <p:cNvPr id="4" name="Content Placeholder 2">
            <a:extLst>
              <a:ext uri="{FF2B5EF4-FFF2-40B4-BE49-F238E27FC236}">
                <a16:creationId xmlns:a16="http://schemas.microsoft.com/office/drawing/2014/main" id="{5F4CBBBD-5D75-03CD-1F82-4F392B50CABF}"/>
              </a:ext>
            </a:extLst>
          </p:cNvPr>
          <p:cNvSpPr txBox="1">
            <a:spLocks/>
          </p:cNvSpPr>
          <p:nvPr/>
        </p:nvSpPr>
        <p:spPr>
          <a:xfrm>
            <a:off x="872994" y="2103881"/>
            <a:ext cx="10709406" cy="1913308"/>
          </a:xfrm>
          <a:prstGeom prst="rect">
            <a:avLst/>
          </a:prstGeom>
        </p:spPr>
        <p:txBody>
          <a:bodyPr vert="horz" lIns="91430" tIns="45715" rIns="91430" bIns="45715" rtlCol="0" anchor="t">
            <a:noAutofit/>
          </a:bodyPr>
          <a:lstStyle>
            <a:lvl1pPr marL="457137" indent="-457137" algn="l" defTabSz="1219031"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462" indent="-380946" algn="l" defTabSz="1219031"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789" indent="-304758" algn="l" defTabSz="1219031"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304" indent="-304758" algn="l" defTabSz="1219031"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2819" indent="-304758" algn="l" defTabSz="1219031"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335" indent="-304758" algn="l" defTabSz="1219031"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1850" indent="-304758" algn="l" defTabSz="1219031"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366" indent="-304758" algn="l" defTabSz="1219031"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0881" indent="-304758" algn="l" defTabSz="1219031"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a:lstStyle>
          <a:p>
            <a:pPr marL="457200" indent="-457200">
              <a:buFont typeface="+mj-lt"/>
              <a:buAutoNum type="arabicPeriod"/>
            </a:pPr>
            <a:endParaRPr lang="lt-LT" sz="2400" b="1"/>
          </a:p>
        </p:txBody>
      </p:sp>
      <p:sp>
        <p:nvSpPr>
          <p:cNvPr id="5" name="Stačiakampis 4">
            <a:extLst>
              <a:ext uri="{FF2B5EF4-FFF2-40B4-BE49-F238E27FC236}">
                <a16:creationId xmlns:a16="http://schemas.microsoft.com/office/drawing/2014/main" id="{5778A2D2-8F57-0D7D-8208-57054E06D4CE}"/>
              </a:ext>
            </a:extLst>
          </p:cNvPr>
          <p:cNvSpPr/>
          <p:nvPr/>
        </p:nvSpPr>
        <p:spPr>
          <a:xfrm>
            <a:off x="5612219" y="0"/>
            <a:ext cx="967563" cy="340242"/>
          </a:xfrm>
          <a:prstGeom prst="rect">
            <a:avLst/>
          </a:prstGeom>
          <a:solidFill>
            <a:srgbClr val="5D81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3" name="TextBox 2">
            <a:extLst>
              <a:ext uri="{FF2B5EF4-FFF2-40B4-BE49-F238E27FC236}">
                <a16:creationId xmlns:a16="http://schemas.microsoft.com/office/drawing/2014/main" id="{ACBC7B48-9B48-7D89-6975-23B40B2355D0}"/>
              </a:ext>
            </a:extLst>
          </p:cNvPr>
          <p:cNvSpPr txBox="1"/>
          <p:nvPr/>
        </p:nvSpPr>
        <p:spPr>
          <a:xfrm>
            <a:off x="276866" y="1220462"/>
            <a:ext cx="11319005" cy="5262979"/>
          </a:xfrm>
          <a:prstGeom prst="rect">
            <a:avLst/>
          </a:prstGeom>
          <a:noFill/>
        </p:spPr>
        <p:txBody>
          <a:bodyPr wrap="square" lIns="91440" tIns="45720" rIns="91440" bIns="45720" rtlCol="0" anchor="t">
            <a:spAutoFit/>
          </a:bodyPr>
          <a:lstStyle/>
          <a:p>
            <a:pPr marL="342900" indent="-342900" algn="just">
              <a:buFont typeface="Wingdings"/>
              <a:buChar char="Ø"/>
            </a:pPr>
            <a:endParaRPr lang="lt-LT" sz="2000" dirty="0">
              <a:solidFill>
                <a:srgbClr val="003850"/>
              </a:solidFill>
              <a:ea typeface="Calibri" panose="020F0502020204030204"/>
              <a:cs typeface="Calibri" panose="020F0502020204030204"/>
            </a:endParaRPr>
          </a:p>
          <a:p>
            <a:pPr marL="342900" indent="-342900" algn="just">
              <a:buFont typeface="Wingdings"/>
              <a:buChar char="Ø"/>
            </a:pPr>
            <a:r>
              <a:rPr lang="lt-LT" sz="2800" b="1" dirty="0"/>
              <a:t>2,9 mln. Eur Metams; </a:t>
            </a:r>
            <a:endParaRPr lang="lt-LT" sz="2800" b="1" dirty="0">
              <a:ea typeface="Calibri"/>
              <a:cs typeface="Calibri"/>
            </a:endParaRPr>
          </a:p>
          <a:p>
            <a:pPr marL="342900" indent="-342900" algn="just">
              <a:buFont typeface="Wingdings"/>
              <a:buChar char="Ø"/>
            </a:pPr>
            <a:r>
              <a:rPr lang="lt-LT" sz="2800" dirty="0">
                <a:ea typeface="Calibri"/>
                <a:cs typeface="Calibri"/>
              </a:rPr>
              <a:t>Finansavimas skiriamas NVO INSTITUCINIAM stiprinimui – </a:t>
            </a:r>
            <a:r>
              <a:rPr lang="lt-LT" sz="2800" b="1" dirty="0">
                <a:ea typeface="Calibri"/>
                <a:cs typeface="Calibri"/>
              </a:rPr>
              <a:t>INVESTICIJA Į SEKTORIŲ; </a:t>
            </a:r>
          </a:p>
          <a:p>
            <a:pPr marL="342900" indent="-342900" algn="just">
              <a:buFont typeface="Wingdings"/>
              <a:buChar char="Ø"/>
            </a:pPr>
            <a:r>
              <a:rPr lang="lt-LT" sz="2800" dirty="0">
                <a:ea typeface="Calibri"/>
                <a:cs typeface="Calibri"/>
              </a:rPr>
              <a:t>Vienmečiai ir dvimečiai, mažesnių ir didesnių sumų projektai; </a:t>
            </a:r>
          </a:p>
          <a:p>
            <a:pPr marL="342900" indent="-342900" algn="just">
              <a:buFont typeface="Wingdings"/>
              <a:buChar char="Ø"/>
            </a:pPr>
            <a:r>
              <a:rPr lang="lt-LT" sz="2800" dirty="0">
                <a:ea typeface="Calibri"/>
                <a:cs typeface="Calibri"/>
              </a:rPr>
              <a:t>NVO, remdamasi savo strateginiu planavimu, pati renkasi, </a:t>
            </a:r>
            <a:r>
              <a:rPr lang="lt-LT" sz="2800" b="1" dirty="0">
                <a:ea typeface="Calibri"/>
                <a:cs typeface="Calibri"/>
              </a:rPr>
              <a:t>kokį organizacijos iššūkį ir kaip siekia spręsti </a:t>
            </a:r>
            <a:r>
              <a:rPr lang="lt-LT" sz="2800" dirty="0">
                <a:ea typeface="Calibri"/>
                <a:cs typeface="Calibri"/>
              </a:rPr>
              <a:t>projektu;</a:t>
            </a:r>
          </a:p>
          <a:p>
            <a:pPr marL="342900" indent="-342900" algn="just">
              <a:buFont typeface="Wingdings"/>
              <a:buChar char="Ø"/>
            </a:pPr>
            <a:r>
              <a:rPr lang="lt-LT" sz="2800" dirty="0">
                <a:ea typeface="Calibri"/>
                <a:cs typeface="Calibri"/>
              </a:rPr>
              <a:t>Vertinimą lemia </a:t>
            </a:r>
            <a:r>
              <a:rPr lang="lt-LT" sz="2800" b="1" dirty="0">
                <a:ea typeface="Calibri"/>
                <a:cs typeface="Calibri"/>
              </a:rPr>
              <a:t>idėja ir projekto logikos pagrįstumas.</a:t>
            </a:r>
          </a:p>
          <a:p>
            <a:pPr algn="just"/>
            <a:endParaRPr lang="lt-LT" sz="2000" b="1" i="1" dirty="0">
              <a:solidFill>
                <a:schemeClr val="tx2">
                  <a:lumMod val="60000"/>
                  <a:lumOff val="40000"/>
                </a:schemeClr>
              </a:solidFill>
              <a:ea typeface="Calibri" panose="020F0502020204030204"/>
              <a:cs typeface="Calibri" panose="020F0502020204030204"/>
            </a:endParaRPr>
          </a:p>
          <a:p>
            <a:pPr algn="just"/>
            <a:endParaRPr lang="lt-LT" sz="2000" i="1" dirty="0">
              <a:solidFill>
                <a:srgbClr val="7F7B9A"/>
              </a:solidFill>
              <a:ea typeface="Calibri" panose="020F0502020204030204"/>
              <a:cs typeface="Calibri" panose="020F0502020204030204"/>
            </a:endParaRPr>
          </a:p>
          <a:p>
            <a:pPr marL="342900" indent="-342900" algn="just">
              <a:buFont typeface="Wingdings" panose="020B0604020202020204" pitchFamily="34" charset="0"/>
              <a:buChar char="Ø"/>
            </a:pPr>
            <a:endParaRPr lang="lt-LT" sz="2000" dirty="0">
              <a:solidFill>
                <a:srgbClr val="003850"/>
              </a:solidFill>
              <a:ea typeface="Calibri" panose="020F0502020204030204"/>
              <a:cs typeface="Calibri" panose="020F0502020204030204"/>
            </a:endParaRPr>
          </a:p>
          <a:p>
            <a:pPr marL="342900" indent="-342900" algn="just">
              <a:buFont typeface="Wingdings" panose="020B0604020202020204" pitchFamily="34" charset="0"/>
              <a:buChar char="Ø"/>
            </a:pPr>
            <a:endParaRPr lang="lt-LT" sz="2000" dirty="0">
              <a:solidFill>
                <a:srgbClr val="003850"/>
              </a:solidFill>
              <a:ea typeface="Calibri" panose="020F0502020204030204"/>
              <a:cs typeface="Calibri" panose="020F0502020204030204"/>
            </a:endParaRPr>
          </a:p>
          <a:p>
            <a:pPr marL="342900" indent="-342900" algn="just">
              <a:buFont typeface="Wingdings" panose="020B0604020202020204" pitchFamily="34" charset="0"/>
              <a:buChar char="Ø"/>
            </a:pPr>
            <a:endParaRPr lang="lt-LT" sz="2000" dirty="0">
              <a:solidFill>
                <a:srgbClr val="003850"/>
              </a:solidFill>
              <a:ea typeface="Calibri" panose="020F0502020204030204"/>
              <a:cs typeface="Calibri" panose="020F0502020204030204"/>
            </a:endParaRPr>
          </a:p>
          <a:p>
            <a:pPr marL="342900" indent="-342900" algn="just">
              <a:buFont typeface="Wingdings" panose="020B0604020202020204" pitchFamily="34" charset="0"/>
              <a:buChar char="Ø"/>
            </a:pPr>
            <a:endParaRPr lang="lt-LT" sz="2000" dirty="0">
              <a:solidFill>
                <a:srgbClr val="003850"/>
              </a:solidFill>
              <a:ea typeface="Calibri" panose="020F0502020204030204"/>
              <a:cs typeface="Calibri" panose="020F0502020204030204"/>
            </a:endParaRPr>
          </a:p>
        </p:txBody>
      </p:sp>
      <p:pic>
        <p:nvPicPr>
          <p:cNvPr id="20" name="Picture 19">
            <a:extLst>
              <a:ext uri="{FF2B5EF4-FFF2-40B4-BE49-F238E27FC236}">
                <a16:creationId xmlns:a16="http://schemas.microsoft.com/office/drawing/2014/main" id="{F321FABE-8254-402B-9F49-9E9ECAB62388}"/>
              </a:ext>
            </a:extLst>
          </p:cNvPr>
          <p:cNvPicPr>
            <a:picLocks noChangeAspect="1"/>
          </p:cNvPicPr>
          <p:nvPr/>
        </p:nvPicPr>
        <p:blipFill>
          <a:blip r:embed="rId3"/>
          <a:srcRect t="54504" b="16247"/>
          <a:stretch>
            <a:fillRect/>
          </a:stretch>
        </p:blipFill>
        <p:spPr>
          <a:xfrm>
            <a:off x="0" y="5389419"/>
            <a:ext cx="12205472" cy="1468581"/>
          </a:xfrm>
          <a:prstGeom prst="rect">
            <a:avLst/>
          </a:prstGeom>
        </p:spPr>
      </p:pic>
    </p:spTree>
    <p:extLst>
      <p:ext uri="{BB962C8B-B14F-4D97-AF65-F5344CB8AC3E}">
        <p14:creationId xmlns:p14="http://schemas.microsoft.com/office/powerpoint/2010/main" val="23093314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C45576-61B9-5234-17B4-58E401A8A7C8}"/>
            </a:ext>
          </a:extLst>
        </p:cNvPr>
        <p:cNvGrpSpPr/>
        <p:nvPr/>
      </p:nvGrpSpPr>
      <p:grpSpPr>
        <a:xfrm>
          <a:off x="0" y="0"/>
          <a:ext cx="0" cy="0"/>
          <a:chOff x="0" y="0"/>
          <a:chExt cx="0" cy="0"/>
        </a:xfrm>
      </p:grpSpPr>
      <p:sp>
        <p:nvSpPr>
          <p:cNvPr id="9" name="Stačiakampis 8">
            <a:extLst>
              <a:ext uri="{FF2B5EF4-FFF2-40B4-BE49-F238E27FC236}">
                <a16:creationId xmlns:a16="http://schemas.microsoft.com/office/drawing/2014/main" id="{895F8A79-5E52-CECC-4BB6-A9172C7E47AC}"/>
              </a:ext>
            </a:extLst>
          </p:cNvPr>
          <p:cNvSpPr/>
          <p:nvPr/>
        </p:nvSpPr>
        <p:spPr>
          <a:xfrm>
            <a:off x="0" y="1164841"/>
            <a:ext cx="12235203" cy="3642630"/>
          </a:xfrm>
          <a:prstGeom prst="rect">
            <a:avLst/>
          </a:prstGeom>
          <a:solidFill>
            <a:srgbClr val="75BDA7">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2" name="Title 1">
            <a:extLst>
              <a:ext uri="{FF2B5EF4-FFF2-40B4-BE49-F238E27FC236}">
                <a16:creationId xmlns:a16="http://schemas.microsoft.com/office/drawing/2014/main" id="{3A97044E-6DAE-3EC1-61EC-BBCCA6DBC89F}"/>
              </a:ext>
            </a:extLst>
          </p:cNvPr>
          <p:cNvSpPr>
            <a:spLocks noGrp="1"/>
          </p:cNvSpPr>
          <p:nvPr>
            <p:ph type="title"/>
          </p:nvPr>
        </p:nvSpPr>
        <p:spPr>
          <a:xfrm>
            <a:off x="465221" y="374559"/>
            <a:ext cx="11117179" cy="883227"/>
          </a:xfrm>
        </p:spPr>
        <p:txBody>
          <a:bodyPr anchor="ctr">
            <a:noAutofit/>
          </a:bodyPr>
          <a:lstStyle/>
          <a:p>
            <a:r>
              <a:rPr lang="lt-LT" sz="4000" b="1" dirty="0">
                <a:solidFill>
                  <a:srgbClr val="5D8189"/>
                </a:solidFill>
                <a:latin typeface="Calibri"/>
                <a:ea typeface="Calibri"/>
                <a:cs typeface="Calibri"/>
              </a:rPr>
              <a:t>Bendri sprendimai visiems konkursams</a:t>
            </a:r>
            <a:endParaRPr lang="en-US" sz="4000" b="1" dirty="0"/>
          </a:p>
        </p:txBody>
      </p:sp>
      <p:sp>
        <p:nvSpPr>
          <p:cNvPr id="4" name="Content Placeholder 2">
            <a:extLst>
              <a:ext uri="{FF2B5EF4-FFF2-40B4-BE49-F238E27FC236}">
                <a16:creationId xmlns:a16="http://schemas.microsoft.com/office/drawing/2014/main" id="{461C3694-596D-B5DE-B03C-17225212F8FC}"/>
              </a:ext>
            </a:extLst>
          </p:cNvPr>
          <p:cNvSpPr txBox="1">
            <a:spLocks/>
          </p:cNvSpPr>
          <p:nvPr/>
        </p:nvSpPr>
        <p:spPr>
          <a:xfrm>
            <a:off x="872994" y="2103881"/>
            <a:ext cx="10709406" cy="1913308"/>
          </a:xfrm>
          <a:prstGeom prst="rect">
            <a:avLst/>
          </a:prstGeom>
        </p:spPr>
        <p:txBody>
          <a:bodyPr vert="horz" lIns="91430" tIns="45715" rIns="91430" bIns="45715" rtlCol="0" anchor="t">
            <a:noAutofit/>
          </a:bodyPr>
          <a:lstStyle>
            <a:lvl1pPr marL="457137" indent="-457137" algn="l" defTabSz="1219031"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462" indent="-380946" algn="l" defTabSz="1219031"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789" indent="-304758" algn="l" defTabSz="1219031"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304" indent="-304758" algn="l" defTabSz="1219031"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2819" indent="-304758" algn="l" defTabSz="1219031"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335" indent="-304758" algn="l" defTabSz="1219031"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1850" indent="-304758" algn="l" defTabSz="1219031"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366" indent="-304758" algn="l" defTabSz="1219031"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0881" indent="-304758" algn="l" defTabSz="1219031"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a:lstStyle>
          <a:p>
            <a:pPr marL="457200" indent="-457200">
              <a:buFont typeface="+mj-lt"/>
              <a:buAutoNum type="arabicPeriod"/>
            </a:pPr>
            <a:endParaRPr lang="lt-LT" sz="2400" b="1"/>
          </a:p>
        </p:txBody>
      </p:sp>
      <p:sp>
        <p:nvSpPr>
          <p:cNvPr id="5" name="Stačiakampis 4">
            <a:extLst>
              <a:ext uri="{FF2B5EF4-FFF2-40B4-BE49-F238E27FC236}">
                <a16:creationId xmlns:a16="http://schemas.microsoft.com/office/drawing/2014/main" id="{095F23A3-2053-BD64-8E21-F22C453B9C0A}"/>
              </a:ext>
            </a:extLst>
          </p:cNvPr>
          <p:cNvSpPr/>
          <p:nvPr/>
        </p:nvSpPr>
        <p:spPr>
          <a:xfrm>
            <a:off x="5612219" y="0"/>
            <a:ext cx="967563" cy="340242"/>
          </a:xfrm>
          <a:prstGeom prst="rect">
            <a:avLst/>
          </a:prstGeom>
          <a:solidFill>
            <a:srgbClr val="5D81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3" name="TextBox 2">
            <a:extLst>
              <a:ext uri="{FF2B5EF4-FFF2-40B4-BE49-F238E27FC236}">
                <a16:creationId xmlns:a16="http://schemas.microsoft.com/office/drawing/2014/main" id="{7C4D4A45-CD8C-A9FD-A59F-00D36AA1F3A0}"/>
              </a:ext>
            </a:extLst>
          </p:cNvPr>
          <p:cNvSpPr txBox="1"/>
          <p:nvPr/>
        </p:nvSpPr>
        <p:spPr>
          <a:xfrm>
            <a:off x="6216720" y="1015440"/>
            <a:ext cx="5844759" cy="3616375"/>
          </a:xfrm>
          <a:prstGeom prst="rect">
            <a:avLst/>
          </a:prstGeom>
          <a:noFill/>
        </p:spPr>
        <p:txBody>
          <a:bodyPr wrap="square" lIns="91440" tIns="45720" rIns="91440" bIns="45720" rtlCol="0" anchor="t">
            <a:spAutoFit/>
          </a:bodyPr>
          <a:lstStyle/>
          <a:p>
            <a:r>
              <a:rPr lang="lt-LT" sz="2000" b="1" i="1" dirty="0">
                <a:solidFill>
                  <a:srgbClr val="239778"/>
                </a:solidFill>
              </a:rPr>
              <a:t>Rekomendacija</a:t>
            </a:r>
          </a:p>
          <a:p>
            <a:endParaRPr lang="lt-LT" sz="2000" dirty="0">
              <a:solidFill>
                <a:srgbClr val="239778"/>
              </a:solidFill>
            </a:endParaRPr>
          </a:p>
          <a:p>
            <a:pPr algn="just"/>
            <a:r>
              <a:rPr lang="lt-LT" sz="2100" dirty="0">
                <a:solidFill>
                  <a:srgbClr val="239778"/>
                </a:solidFill>
                <a:ea typeface="Calibri"/>
                <a:cs typeface="Calibri"/>
              </a:rPr>
              <a:t>Fondo konkursų nuostatuose </a:t>
            </a:r>
            <a:r>
              <a:rPr lang="lt-LT" sz="2100" dirty="0">
                <a:solidFill>
                  <a:srgbClr val="239778"/>
                </a:solidFill>
                <a:ea typeface="+mn-lt"/>
                <a:cs typeface="+mn-lt"/>
              </a:rPr>
              <a:t>pateikti galimų pagrindinių veiklų įgyvendinimo (produkto) ir rezultato rodiklių sąrašą</a:t>
            </a:r>
            <a:endParaRPr lang="lt-LT" sz="2100" b="1" u="sng" dirty="0">
              <a:solidFill>
                <a:srgbClr val="239778"/>
              </a:solidFill>
              <a:ea typeface="Calibri"/>
              <a:cs typeface="Calibri"/>
            </a:endParaRPr>
          </a:p>
          <a:p>
            <a:pPr algn="just"/>
            <a:endParaRPr lang="lt-LT" sz="2100" dirty="0">
              <a:solidFill>
                <a:schemeClr val="accent1"/>
              </a:solidFill>
              <a:ea typeface="Calibri"/>
              <a:cs typeface="Calibri"/>
            </a:endParaRPr>
          </a:p>
          <a:p>
            <a:pPr algn="just"/>
            <a:r>
              <a:rPr lang="lt-LT" sz="2100" dirty="0">
                <a:solidFill>
                  <a:schemeClr val="accent1"/>
                </a:solidFill>
                <a:ea typeface="Calibri"/>
                <a:cs typeface="Calibri"/>
              </a:rPr>
              <a:t>Paraiškų ir projektų įgyvendinimo ataskaitų vertinimo metu </a:t>
            </a:r>
            <a:r>
              <a:rPr lang="lt-LT" sz="2100" b="1" u="sng" dirty="0">
                <a:solidFill>
                  <a:schemeClr val="accent1"/>
                </a:solidFill>
                <a:ea typeface="Calibri"/>
                <a:cs typeface="Calibri"/>
              </a:rPr>
              <a:t>didesnį dėmesį skirti suplanuotų ar įgyvendintų veiklų turiniui </a:t>
            </a:r>
            <a:r>
              <a:rPr lang="lt-LT" sz="2100" dirty="0">
                <a:solidFill>
                  <a:schemeClr val="accent1"/>
                </a:solidFill>
                <a:ea typeface="Calibri"/>
                <a:cs typeface="Calibri"/>
              </a:rPr>
              <a:t>ir jo atitikties konkurso nuostatams bei paraiškos pildymo ir vertinimo gairėms (jeigu bus rengiamos) vertinimui. </a:t>
            </a:r>
          </a:p>
        </p:txBody>
      </p:sp>
      <p:sp>
        <p:nvSpPr>
          <p:cNvPr id="6" name="TextBox 5">
            <a:extLst>
              <a:ext uri="{FF2B5EF4-FFF2-40B4-BE49-F238E27FC236}">
                <a16:creationId xmlns:a16="http://schemas.microsoft.com/office/drawing/2014/main" id="{69D7DB64-89CB-4637-6ADF-B57FC1A91195}"/>
              </a:ext>
            </a:extLst>
          </p:cNvPr>
          <p:cNvSpPr txBox="1"/>
          <p:nvPr/>
        </p:nvSpPr>
        <p:spPr>
          <a:xfrm>
            <a:off x="952736" y="1162716"/>
            <a:ext cx="5121832" cy="4524315"/>
          </a:xfrm>
          <a:prstGeom prst="rect">
            <a:avLst/>
          </a:prstGeom>
          <a:noFill/>
        </p:spPr>
        <p:txBody>
          <a:bodyPr wrap="square" lIns="91440" tIns="45720" rIns="91440" bIns="45720" rtlCol="0" anchor="t">
            <a:spAutoFit/>
          </a:bodyPr>
          <a:lstStyle/>
          <a:p>
            <a:r>
              <a:rPr lang="lt-LT" sz="2000" b="1" i="1" dirty="0">
                <a:solidFill>
                  <a:srgbClr val="003850"/>
                </a:solidFill>
              </a:rPr>
              <a:t>Svarstoma sprendimo alternatyva</a:t>
            </a:r>
          </a:p>
          <a:p>
            <a:endParaRPr lang="lt-LT" sz="2000" b="1" u="sng" dirty="0">
              <a:ea typeface="Calibri"/>
              <a:cs typeface="Calibri"/>
            </a:endParaRPr>
          </a:p>
          <a:p>
            <a:pPr algn="just"/>
            <a:r>
              <a:rPr lang="lt-LT" sz="2100" dirty="0"/>
              <a:t>Nuostatuose </a:t>
            </a:r>
            <a:r>
              <a:rPr lang="lt-LT" sz="2100" b="1" dirty="0"/>
              <a:t>nurodyti konkrečius uždavinius</a:t>
            </a:r>
            <a:r>
              <a:rPr lang="lt-LT" sz="2100" dirty="0"/>
              <a:t>, kurių gali siekti pareiškėjai (pvz. NVO teikiamų paslaugų kokybės gerinimas, savanorių sistemų tobulinimas ir kt.), leisti rinktis 1 uždavinį</a:t>
            </a:r>
            <a:endParaRPr lang="lt-LT" sz="2100" dirty="0">
              <a:solidFill>
                <a:srgbClr val="003850"/>
              </a:solidFill>
              <a:ea typeface="Calibri"/>
              <a:cs typeface="Calibri"/>
            </a:endParaRPr>
          </a:p>
          <a:p>
            <a:pPr algn="just"/>
            <a:endParaRPr lang="lt-LT" sz="2100" dirty="0">
              <a:solidFill>
                <a:srgbClr val="003850"/>
              </a:solidFill>
              <a:ea typeface="Calibri"/>
              <a:cs typeface="Calibri"/>
            </a:endParaRPr>
          </a:p>
          <a:p>
            <a:pPr algn="just"/>
            <a:r>
              <a:rPr lang="lt-LT" sz="2100" dirty="0">
                <a:solidFill>
                  <a:srgbClr val="003850"/>
                </a:solidFill>
                <a:ea typeface="Calibri"/>
                <a:cs typeface="Calibri"/>
              </a:rPr>
              <a:t>Pateikti su uždaviniais siejamų siekiamų </a:t>
            </a:r>
            <a:r>
              <a:rPr lang="lt-LT" sz="2100" b="1" dirty="0">
                <a:solidFill>
                  <a:srgbClr val="003850"/>
                </a:solidFill>
                <a:ea typeface="Calibri"/>
                <a:cs typeface="Calibri"/>
              </a:rPr>
              <a:t>produkto ir rezultato rodiklių siūlymus/korteles</a:t>
            </a:r>
          </a:p>
          <a:p>
            <a:pPr algn="just"/>
            <a:endParaRPr lang="lt-LT" sz="2100" dirty="0">
              <a:solidFill>
                <a:srgbClr val="003850"/>
              </a:solidFill>
              <a:ea typeface="Calibri"/>
              <a:cs typeface="Calibri"/>
            </a:endParaRPr>
          </a:p>
          <a:p>
            <a:pPr algn="just"/>
            <a:endParaRPr lang="lt-LT" sz="2000" dirty="0">
              <a:solidFill>
                <a:srgbClr val="003850"/>
              </a:solidFill>
              <a:ea typeface="Calibri"/>
              <a:cs typeface="Calibri"/>
            </a:endParaRPr>
          </a:p>
          <a:p>
            <a:pPr marL="285750" indent="-285750">
              <a:buFont typeface="Arial" panose="020B0604020202020204" pitchFamily="34" charset="0"/>
              <a:buChar char="•"/>
            </a:pPr>
            <a:endParaRPr lang="lt-LT" dirty="0">
              <a:solidFill>
                <a:srgbClr val="003850"/>
              </a:solidFill>
              <a:ea typeface="Calibri" panose="020F0502020204030204"/>
              <a:cs typeface="Calibri" panose="020F0502020204030204"/>
            </a:endParaRPr>
          </a:p>
        </p:txBody>
      </p:sp>
      <p:sp>
        <p:nvSpPr>
          <p:cNvPr id="8" name="Ovalas 70">
            <a:extLst>
              <a:ext uri="{FF2B5EF4-FFF2-40B4-BE49-F238E27FC236}">
                <a16:creationId xmlns:a16="http://schemas.microsoft.com/office/drawing/2014/main" id="{0F811359-63F7-A7A8-59BE-3F1A6F995C6A}"/>
              </a:ext>
            </a:extLst>
          </p:cNvPr>
          <p:cNvSpPr/>
          <p:nvPr/>
        </p:nvSpPr>
        <p:spPr>
          <a:xfrm>
            <a:off x="97500" y="1792983"/>
            <a:ext cx="811167" cy="807510"/>
          </a:xfrm>
          <a:prstGeom prst="ellipse">
            <a:avLst/>
          </a:prstGeom>
          <a:solidFill>
            <a:srgbClr val="75BDA7"/>
          </a:solidFill>
          <a:ln>
            <a:solidFill>
              <a:srgbClr val="75BDA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lt-LT"/>
            </a:defPPr>
            <a:lvl1pPr marL="0" algn="l" defTabSz="914296" rtl="0" eaLnBrk="1" latinLnBrk="0" hangingPunct="1">
              <a:defRPr sz="1800" kern="1200">
                <a:solidFill>
                  <a:schemeClr val="lt1"/>
                </a:solidFill>
                <a:latin typeface="+mn-lt"/>
                <a:ea typeface="+mn-ea"/>
                <a:cs typeface="+mn-cs"/>
              </a:defRPr>
            </a:lvl1pPr>
            <a:lvl2pPr marL="457148" algn="l" defTabSz="914296" rtl="0" eaLnBrk="1" latinLnBrk="0" hangingPunct="1">
              <a:defRPr sz="1800" kern="1200">
                <a:solidFill>
                  <a:schemeClr val="lt1"/>
                </a:solidFill>
                <a:latin typeface="+mn-lt"/>
                <a:ea typeface="+mn-ea"/>
                <a:cs typeface="+mn-cs"/>
              </a:defRPr>
            </a:lvl2pPr>
            <a:lvl3pPr marL="914296" algn="l" defTabSz="914296" rtl="0" eaLnBrk="1" latinLnBrk="0" hangingPunct="1">
              <a:defRPr sz="1800" kern="1200">
                <a:solidFill>
                  <a:schemeClr val="lt1"/>
                </a:solidFill>
                <a:latin typeface="+mn-lt"/>
                <a:ea typeface="+mn-ea"/>
                <a:cs typeface="+mn-cs"/>
              </a:defRPr>
            </a:lvl3pPr>
            <a:lvl4pPr marL="1371444" algn="l" defTabSz="914296" rtl="0" eaLnBrk="1" latinLnBrk="0" hangingPunct="1">
              <a:defRPr sz="1800" kern="1200">
                <a:solidFill>
                  <a:schemeClr val="lt1"/>
                </a:solidFill>
                <a:latin typeface="+mn-lt"/>
                <a:ea typeface="+mn-ea"/>
                <a:cs typeface="+mn-cs"/>
              </a:defRPr>
            </a:lvl4pPr>
            <a:lvl5pPr marL="1828592" algn="l" defTabSz="914296" rtl="0" eaLnBrk="1" latinLnBrk="0" hangingPunct="1">
              <a:defRPr sz="1800" kern="1200">
                <a:solidFill>
                  <a:schemeClr val="lt1"/>
                </a:solidFill>
                <a:latin typeface="+mn-lt"/>
                <a:ea typeface="+mn-ea"/>
                <a:cs typeface="+mn-cs"/>
              </a:defRPr>
            </a:lvl5pPr>
            <a:lvl6pPr marL="2285740" algn="l" defTabSz="914296" rtl="0" eaLnBrk="1" latinLnBrk="0" hangingPunct="1">
              <a:defRPr sz="1800" kern="1200">
                <a:solidFill>
                  <a:schemeClr val="lt1"/>
                </a:solidFill>
                <a:latin typeface="+mn-lt"/>
                <a:ea typeface="+mn-ea"/>
                <a:cs typeface="+mn-cs"/>
              </a:defRPr>
            </a:lvl6pPr>
            <a:lvl7pPr marL="2742888" algn="l" defTabSz="914296" rtl="0" eaLnBrk="1" latinLnBrk="0" hangingPunct="1">
              <a:defRPr sz="1800" kern="1200">
                <a:solidFill>
                  <a:schemeClr val="lt1"/>
                </a:solidFill>
                <a:latin typeface="+mn-lt"/>
                <a:ea typeface="+mn-ea"/>
                <a:cs typeface="+mn-cs"/>
              </a:defRPr>
            </a:lvl7pPr>
            <a:lvl8pPr marL="3200036" algn="l" defTabSz="914296" rtl="0" eaLnBrk="1" latinLnBrk="0" hangingPunct="1">
              <a:defRPr sz="1800" kern="1200">
                <a:solidFill>
                  <a:schemeClr val="lt1"/>
                </a:solidFill>
                <a:latin typeface="+mn-lt"/>
                <a:ea typeface="+mn-ea"/>
                <a:cs typeface="+mn-cs"/>
              </a:defRPr>
            </a:lvl8pPr>
            <a:lvl9pPr marL="3657184" algn="l" defTabSz="914296" rtl="0" eaLnBrk="1" latinLnBrk="0" hangingPunct="1">
              <a:defRPr sz="1800" kern="1200">
                <a:solidFill>
                  <a:schemeClr val="lt1"/>
                </a:solidFill>
                <a:latin typeface="+mn-lt"/>
                <a:ea typeface="+mn-ea"/>
                <a:cs typeface="+mn-cs"/>
              </a:defRPr>
            </a:lvl9pPr>
          </a:lstStyle>
          <a:p>
            <a:pPr algn="ctr"/>
            <a:endParaRPr lang="lt-LT"/>
          </a:p>
        </p:txBody>
      </p:sp>
      <p:pic>
        <p:nvPicPr>
          <p:cNvPr id="7" name="Grafinis elementas 28">
            <a:extLst>
              <a:ext uri="{FF2B5EF4-FFF2-40B4-BE49-F238E27FC236}">
                <a16:creationId xmlns:a16="http://schemas.microsoft.com/office/drawing/2014/main" id="{4F0A1426-407B-A1B9-CECD-AF5AF247DACA}"/>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239903" y="1911580"/>
            <a:ext cx="526359" cy="529743"/>
          </a:xfrm>
          <a:prstGeom prst="rect">
            <a:avLst/>
          </a:prstGeom>
        </p:spPr>
      </p:pic>
      <p:pic>
        <p:nvPicPr>
          <p:cNvPr id="13" name="Picture 12">
            <a:extLst>
              <a:ext uri="{FF2B5EF4-FFF2-40B4-BE49-F238E27FC236}">
                <a16:creationId xmlns:a16="http://schemas.microsoft.com/office/drawing/2014/main" id="{EA67F460-4FDB-066E-04E2-F7C13D431C4B}"/>
              </a:ext>
            </a:extLst>
          </p:cNvPr>
          <p:cNvPicPr>
            <a:picLocks noChangeAspect="1"/>
          </p:cNvPicPr>
          <p:nvPr/>
        </p:nvPicPr>
        <p:blipFill>
          <a:blip r:embed="rId4"/>
          <a:srcRect t="34623" b="28335"/>
          <a:stretch>
            <a:fillRect/>
          </a:stretch>
        </p:blipFill>
        <p:spPr>
          <a:xfrm>
            <a:off x="0" y="4654355"/>
            <a:ext cx="12212703" cy="3015905"/>
          </a:xfrm>
          <a:prstGeom prst="rect">
            <a:avLst/>
          </a:prstGeom>
        </p:spPr>
      </p:pic>
      <p:sp>
        <p:nvSpPr>
          <p:cNvPr id="10" name="Ovalas 70">
            <a:extLst>
              <a:ext uri="{FF2B5EF4-FFF2-40B4-BE49-F238E27FC236}">
                <a16:creationId xmlns:a16="http://schemas.microsoft.com/office/drawing/2014/main" id="{558C364E-5A84-93C4-A42D-1EF82832CB93}"/>
              </a:ext>
            </a:extLst>
          </p:cNvPr>
          <p:cNvSpPr/>
          <p:nvPr/>
        </p:nvSpPr>
        <p:spPr>
          <a:xfrm>
            <a:off x="141569" y="3254525"/>
            <a:ext cx="811167" cy="807510"/>
          </a:xfrm>
          <a:prstGeom prst="ellipse">
            <a:avLst/>
          </a:prstGeom>
          <a:solidFill>
            <a:srgbClr val="75BDA7"/>
          </a:solidFill>
          <a:ln>
            <a:solidFill>
              <a:srgbClr val="75BDA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lt-LT"/>
            </a:defPPr>
            <a:lvl1pPr marL="0" algn="l" defTabSz="914296" rtl="0" eaLnBrk="1" latinLnBrk="0" hangingPunct="1">
              <a:defRPr sz="1800" kern="1200">
                <a:solidFill>
                  <a:schemeClr val="lt1"/>
                </a:solidFill>
                <a:latin typeface="+mn-lt"/>
                <a:ea typeface="+mn-ea"/>
                <a:cs typeface="+mn-cs"/>
              </a:defRPr>
            </a:lvl1pPr>
            <a:lvl2pPr marL="457148" algn="l" defTabSz="914296" rtl="0" eaLnBrk="1" latinLnBrk="0" hangingPunct="1">
              <a:defRPr sz="1800" kern="1200">
                <a:solidFill>
                  <a:schemeClr val="lt1"/>
                </a:solidFill>
                <a:latin typeface="+mn-lt"/>
                <a:ea typeface="+mn-ea"/>
                <a:cs typeface="+mn-cs"/>
              </a:defRPr>
            </a:lvl2pPr>
            <a:lvl3pPr marL="914296" algn="l" defTabSz="914296" rtl="0" eaLnBrk="1" latinLnBrk="0" hangingPunct="1">
              <a:defRPr sz="1800" kern="1200">
                <a:solidFill>
                  <a:schemeClr val="lt1"/>
                </a:solidFill>
                <a:latin typeface="+mn-lt"/>
                <a:ea typeface="+mn-ea"/>
                <a:cs typeface="+mn-cs"/>
              </a:defRPr>
            </a:lvl3pPr>
            <a:lvl4pPr marL="1371444" algn="l" defTabSz="914296" rtl="0" eaLnBrk="1" latinLnBrk="0" hangingPunct="1">
              <a:defRPr sz="1800" kern="1200">
                <a:solidFill>
                  <a:schemeClr val="lt1"/>
                </a:solidFill>
                <a:latin typeface="+mn-lt"/>
                <a:ea typeface="+mn-ea"/>
                <a:cs typeface="+mn-cs"/>
              </a:defRPr>
            </a:lvl4pPr>
            <a:lvl5pPr marL="1828592" algn="l" defTabSz="914296" rtl="0" eaLnBrk="1" latinLnBrk="0" hangingPunct="1">
              <a:defRPr sz="1800" kern="1200">
                <a:solidFill>
                  <a:schemeClr val="lt1"/>
                </a:solidFill>
                <a:latin typeface="+mn-lt"/>
                <a:ea typeface="+mn-ea"/>
                <a:cs typeface="+mn-cs"/>
              </a:defRPr>
            </a:lvl5pPr>
            <a:lvl6pPr marL="2285740" algn="l" defTabSz="914296" rtl="0" eaLnBrk="1" latinLnBrk="0" hangingPunct="1">
              <a:defRPr sz="1800" kern="1200">
                <a:solidFill>
                  <a:schemeClr val="lt1"/>
                </a:solidFill>
                <a:latin typeface="+mn-lt"/>
                <a:ea typeface="+mn-ea"/>
                <a:cs typeface="+mn-cs"/>
              </a:defRPr>
            </a:lvl6pPr>
            <a:lvl7pPr marL="2742888" algn="l" defTabSz="914296" rtl="0" eaLnBrk="1" latinLnBrk="0" hangingPunct="1">
              <a:defRPr sz="1800" kern="1200">
                <a:solidFill>
                  <a:schemeClr val="lt1"/>
                </a:solidFill>
                <a:latin typeface="+mn-lt"/>
                <a:ea typeface="+mn-ea"/>
                <a:cs typeface="+mn-cs"/>
              </a:defRPr>
            </a:lvl7pPr>
            <a:lvl8pPr marL="3200036" algn="l" defTabSz="914296" rtl="0" eaLnBrk="1" latinLnBrk="0" hangingPunct="1">
              <a:defRPr sz="1800" kern="1200">
                <a:solidFill>
                  <a:schemeClr val="lt1"/>
                </a:solidFill>
                <a:latin typeface="+mn-lt"/>
                <a:ea typeface="+mn-ea"/>
                <a:cs typeface="+mn-cs"/>
              </a:defRPr>
            </a:lvl8pPr>
            <a:lvl9pPr marL="3657184" algn="l" defTabSz="914296" rtl="0" eaLnBrk="1" latinLnBrk="0" hangingPunct="1">
              <a:defRPr sz="1800" kern="1200">
                <a:solidFill>
                  <a:schemeClr val="lt1"/>
                </a:solidFill>
                <a:latin typeface="+mn-lt"/>
                <a:ea typeface="+mn-ea"/>
                <a:cs typeface="+mn-cs"/>
              </a:defRPr>
            </a:lvl9pPr>
          </a:lstStyle>
          <a:p>
            <a:pPr algn="ctr"/>
            <a:endParaRPr lang="lt-LT" dirty="0"/>
          </a:p>
        </p:txBody>
      </p:sp>
      <p:pic>
        <p:nvPicPr>
          <p:cNvPr id="12" name="Grafinis elementas 15">
            <a:extLst>
              <a:ext uri="{FF2B5EF4-FFF2-40B4-BE49-F238E27FC236}">
                <a16:creationId xmlns:a16="http://schemas.microsoft.com/office/drawing/2014/main" id="{8892357E-E421-E2D1-BB5B-A90D5C74AAFC}"/>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232320" y="3287418"/>
            <a:ext cx="680545" cy="633223"/>
          </a:xfrm>
          <a:prstGeom prst="rect">
            <a:avLst/>
          </a:prstGeom>
        </p:spPr>
      </p:pic>
    </p:spTree>
    <p:extLst>
      <p:ext uri="{BB962C8B-B14F-4D97-AF65-F5344CB8AC3E}">
        <p14:creationId xmlns:p14="http://schemas.microsoft.com/office/powerpoint/2010/main" val="22378639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D340A3-3E93-F7A0-4B63-C8B674411F87}"/>
            </a:ext>
          </a:extLst>
        </p:cNvPr>
        <p:cNvGrpSpPr/>
        <p:nvPr/>
      </p:nvGrpSpPr>
      <p:grpSpPr>
        <a:xfrm>
          <a:off x="0" y="0"/>
          <a:ext cx="0" cy="0"/>
          <a:chOff x="0" y="0"/>
          <a:chExt cx="0" cy="0"/>
        </a:xfrm>
      </p:grpSpPr>
      <p:sp>
        <p:nvSpPr>
          <p:cNvPr id="9" name="Stačiakampis 8">
            <a:extLst>
              <a:ext uri="{FF2B5EF4-FFF2-40B4-BE49-F238E27FC236}">
                <a16:creationId xmlns:a16="http://schemas.microsoft.com/office/drawing/2014/main" id="{8353B39D-46DF-15EA-19AB-0F15D63BFB6D}"/>
              </a:ext>
            </a:extLst>
          </p:cNvPr>
          <p:cNvSpPr/>
          <p:nvPr/>
        </p:nvSpPr>
        <p:spPr>
          <a:xfrm>
            <a:off x="-21433" y="1011725"/>
            <a:ext cx="12220689" cy="5086800"/>
          </a:xfrm>
          <a:prstGeom prst="rect">
            <a:avLst/>
          </a:prstGeom>
          <a:solidFill>
            <a:srgbClr val="75BDA7">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2" name="Title 1">
            <a:extLst>
              <a:ext uri="{FF2B5EF4-FFF2-40B4-BE49-F238E27FC236}">
                <a16:creationId xmlns:a16="http://schemas.microsoft.com/office/drawing/2014/main" id="{68FBA238-9952-28DE-5E78-DA850A83FC16}"/>
              </a:ext>
            </a:extLst>
          </p:cNvPr>
          <p:cNvSpPr>
            <a:spLocks noGrp="1"/>
          </p:cNvSpPr>
          <p:nvPr>
            <p:ph type="title"/>
          </p:nvPr>
        </p:nvSpPr>
        <p:spPr>
          <a:xfrm>
            <a:off x="465221" y="285088"/>
            <a:ext cx="11117179" cy="883227"/>
          </a:xfrm>
        </p:spPr>
        <p:txBody>
          <a:bodyPr anchor="ctr">
            <a:noAutofit/>
          </a:bodyPr>
          <a:lstStyle/>
          <a:p>
            <a:r>
              <a:rPr lang="lt-LT" sz="4000" b="1" dirty="0">
                <a:solidFill>
                  <a:srgbClr val="5D8189"/>
                </a:solidFill>
                <a:latin typeface="Calibri"/>
                <a:ea typeface="Calibri"/>
                <a:cs typeface="Calibri"/>
              </a:rPr>
              <a:t>Bendri sprendimai visiems konkursams</a:t>
            </a:r>
            <a:endParaRPr lang="en-US" sz="4000" b="1" dirty="0"/>
          </a:p>
        </p:txBody>
      </p:sp>
      <p:sp>
        <p:nvSpPr>
          <p:cNvPr id="4" name="Content Placeholder 2">
            <a:extLst>
              <a:ext uri="{FF2B5EF4-FFF2-40B4-BE49-F238E27FC236}">
                <a16:creationId xmlns:a16="http://schemas.microsoft.com/office/drawing/2014/main" id="{6CE1A335-C229-6F81-26BD-966A2A2F158F}"/>
              </a:ext>
            </a:extLst>
          </p:cNvPr>
          <p:cNvSpPr txBox="1">
            <a:spLocks/>
          </p:cNvSpPr>
          <p:nvPr/>
        </p:nvSpPr>
        <p:spPr>
          <a:xfrm>
            <a:off x="872994" y="2103881"/>
            <a:ext cx="10709406" cy="1913308"/>
          </a:xfrm>
          <a:prstGeom prst="rect">
            <a:avLst/>
          </a:prstGeom>
        </p:spPr>
        <p:txBody>
          <a:bodyPr vert="horz" lIns="91430" tIns="45715" rIns="91430" bIns="45715" rtlCol="0" anchor="t">
            <a:noAutofit/>
          </a:bodyPr>
          <a:lstStyle>
            <a:lvl1pPr marL="457137" indent="-457137" algn="l" defTabSz="1219031"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462" indent="-380946" algn="l" defTabSz="1219031"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789" indent="-304758" algn="l" defTabSz="1219031"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304" indent="-304758" algn="l" defTabSz="1219031"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2819" indent="-304758" algn="l" defTabSz="1219031"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335" indent="-304758" algn="l" defTabSz="1219031"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1850" indent="-304758" algn="l" defTabSz="1219031"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366" indent="-304758" algn="l" defTabSz="1219031"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0881" indent="-304758" algn="l" defTabSz="1219031"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a:lstStyle>
          <a:p>
            <a:pPr marL="457200" indent="-457200">
              <a:buFont typeface="+mj-lt"/>
              <a:buAutoNum type="arabicPeriod"/>
            </a:pPr>
            <a:endParaRPr lang="lt-LT" sz="2400" b="1"/>
          </a:p>
        </p:txBody>
      </p:sp>
      <p:sp>
        <p:nvSpPr>
          <p:cNvPr id="5" name="Stačiakampis 4">
            <a:extLst>
              <a:ext uri="{FF2B5EF4-FFF2-40B4-BE49-F238E27FC236}">
                <a16:creationId xmlns:a16="http://schemas.microsoft.com/office/drawing/2014/main" id="{FA19979E-B0F2-EA3B-CD53-E6E29D0B0829}"/>
              </a:ext>
            </a:extLst>
          </p:cNvPr>
          <p:cNvSpPr/>
          <p:nvPr/>
        </p:nvSpPr>
        <p:spPr>
          <a:xfrm>
            <a:off x="5612219" y="0"/>
            <a:ext cx="967563" cy="340242"/>
          </a:xfrm>
          <a:prstGeom prst="rect">
            <a:avLst/>
          </a:prstGeom>
          <a:solidFill>
            <a:srgbClr val="5D81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3" name="TextBox 2">
            <a:extLst>
              <a:ext uri="{FF2B5EF4-FFF2-40B4-BE49-F238E27FC236}">
                <a16:creationId xmlns:a16="http://schemas.microsoft.com/office/drawing/2014/main" id="{BCBAB564-A0B7-E855-4148-2B0DBD8223BA}"/>
              </a:ext>
            </a:extLst>
          </p:cNvPr>
          <p:cNvSpPr txBox="1"/>
          <p:nvPr/>
        </p:nvSpPr>
        <p:spPr>
          <a:xfrm>
            <a:off x="6216720" y="1015440"/>
            <a:ext cx="5844759" cy="4401205"/>
          </a:xfrm>
          <a:prstGeom prst="rect">
            <a:avLst/>
          </a:prstGeom>
          <a:noFill/>
        </p:spPr>
        <p:txBody>
          <a:bodyPr wrap="square" lIns="91440" tIns="45720" rIns="91440" bIns="45720" rtlCol="0" anchor="t">
            <a:spAutoFit/>
          </a:bodyPr>
          <a:lstStyle/>
          <a:p>
            <a:r>
              <a:rPr lang="lt-LT" sz="2000" b="1" i="1" dirty="0">
                <a:solidFill>
                  <a:srgbClr val="239778"/>
                </a:solidFill>
              </a:rPr>
              <a:t>Rekomendacija</a:t>
            </a:r>
          </a:p>
          <a:p>
            <a:endParaRPr lang="lt-LT" sz="2000" dirty="0">
              <a:solidFill>
                <a:srgbClr val="239778"/>
              </a:solidFill>
            </a:endParaRPr>
          </a:p>
          <a:p>
            <a:pPr algn="just"/>
            <a:r>
              <a:rPr lang="lt-LT" sz="2000" dirty="0">
                <a:solidFill>
                  <a:srgbClr val="239778"/>
                </a:solidFill>
              </a:rPr>
              <a:t>Fondo konkursų nuostatuose tiksliai nurodyti</a:t>
            </a:r>
            <a:r>
              <a:rPr lang="lt-LT" sz="2000" b="1" u="sng" dirty="0">
                <a:solidFill>
                  <a:srgbClr val="239778"/>
                </a:solidFill>
              </a:rPr>
              <a:t>, kokioms tikslinėms grupėms ir kokių tikslų siekiant gali būti vykdomi NVO Fondo lėšomis finansuojami mokymai</a:t>
            </a:r>
          </a:p>
          <a:p>
            <a:pPr algn="just"/>
            <a:endParaRPr lang="lt-LT" sz="2000" b="1" u="sng" dirty="0">
              <a:solidFill>
                <a:schemeClr val="accent1"/>
              </a:solidFill>
              <a:ea typeface="Calibri"/>
              <a:cs typeface="Calibri"/>
            </a:endParaRPr>
          </a:p>
          <a:p>
            <a:pPr algn="just"/>
            <a:r>
              <a:rPr lang="lt-LT" sz="2000" dirty="0">
                <a:solidFill>
                  <a:schemeClr val="accent1"/>
                </a:solidFill>
                <a:ea typeface="Calibri"/>
                <a:cs typeface="Calibri"/>
              </a:rPr>
              <a:t>Paraiškų ir projektų įgyvendinimo ataskaitų vertinimo metu </a:t>
            </a:r>
            <a:r>
              <a:rPr lang="lt-LT" sz="2000" b="1" u="sng" dirty="0">
                <a:solidFill>
                  <a:schemeClr val="accent1"/>
                </a:solidFill>
                <a:ea typeface="Calibri"/>
                <a:cs typeface="Calibri"/>
              </a:rPr>
              <a:t>didesnį dėmesį skirti suplanuotų ar įgyvendintų veiklų turiniui </a:t>
            </a:r>
            <a:r>
              <a:rPr lang="lt-LT" sz="2000" dirty="0">
                <a:solidFill>
                  <a:schemeClr val="accent1"/>
                </a:solidFill>
                <a:ea typeface="Calibri"/>
                <a:cs typeface="Calibri"/>
              </a:rPr>
              <a:t>ir jo atitikties konkurso nuostatams bei paraiškos pildymo ir vertinimo gairėms (jeigu bus rengiamos) vertinimui. </a:t>
            </a:r>
          </a:p>
          <a:p>
            <a:pPr algn="just"/>
            <a:endParaRPr lang="lt-LT" sz="2000" dirty="0">
              <a:solidFill>
                <a:schemeClr val="accent1"/>
              </a:solidFill>
              <a:ea typeface="Calibri"/>
              <a:cs typeface="Calibri"/>
            </a:endParaRPr>
          </a:p>
          <a:p>
            <a:pPr algn="just"/>
            <a:r>
              <a:rPr lang="lt-LT" sz="2000" b="1" u="sng" dirty="0">
                <a:solidFill>
                  <a:schemeClr val="accent1"/>
                </a:solidFill>
                <a:ea typeface="Calibri"/>
                <a:cs typeface="Calibri"/>
              </a:rPr>
              <a:t>Centralizuotai įgyvendinti daugiau bendrų veiklų</a:t>
            </a:r>
            <a:r>
              <a:rPr lang="lt-LT" sz="2000" dirty="0">
                <a:solidFill>
                  <a:schemeClr val="accent1"/>
                </a:solidFill>
                <a:ea typeface="Calibri"/>
                <a:cs typeface="Calibri"/>
              </a:rPr>
              <a:t>, kuriose būtų kviečiamos dalyvauti įvairios NVO.</a:t>
            </a:r>
            <a:endParaRPr lang="lt-LT" sz="2000" dirty="0"/>
          </a:p>
        </p:txBody>
      </p:sp>
      <p:sp>
        <p:nvSpPr>
          <p:cNvPr id="6" name="TextBox 5">
            <a:extLst>
              <a:ext uri="{FF2B5EF4-FFF2-40B4-BE49-F238E27FC236}">
                <a16:creationId xmlns:a16="http://schemas.microsoft.com/office/drawing/2014/main" id="{2A1B09BF-5016-F96B-597E-7F9240434FC1}"/>
              </a:ext>
            </a:extLst>
          </p:cNvPr>
          <p:cNvSpPr txBox="1"/>
          <p:nvPr/>
        </p:nvSpPr>
        <p:spPr>
          <a:xfrm>
            <a:off x="952736" y="1162716"/>
            <a:ext cx="5121832" cy="5262979"/>
          </a:xfrm>
          <a:prstGeom prst="rect">
            <a:avLst/>
          </a:prstGeom>
          <a:noFill/>
        </p:spPr>
        <p:txBody>
          <a:bodyPr wrap="square" lIns="91440" tIns="45720" rIns="91440" bIns="45720" rtlCol="0" anchor="t">
            <a:spAutoFit/>
          </a:bodyPr>
          <a:lstStyle/>
          <a:p>
            <a:r>
              <a:rPr lang="lt-LT" sz="2000" b="1" i="1" dirty="0">
                <a:solidFill>
                  <a:srgbClr val="003850"/>
                </a:solidFill>
              </a:rPr>
              <a:t>Svarstomos sprendimų alternatyvos</a:t>
            </a:r>
          </a:p>
          <a:p>
            <a:endParaRPr lang="lt-LT" sz="2000" dirty="0"/>
          </a:p>
          <a:p>
            <a:pPr algn="just"/>
            <a:r>
              <a:rPr lang="lt-LT" sz="2000" b="1" u="sng" dirty="0"/>
              <a:t>Rengti pagalbinius dokumentus/instrukcijas,</a:t>
            </a:r>
            <a:r>
              <a:rPr lang="lt-LT" sz="2000" dirty="0"/>
              <a:t> kur būtų aiškiai komunikuojami pavyzdžiai, kokios veiklos laikomos tinkamomis. </a:t>
            </a:r>
            <a:endParaRPr lang="lt-LT" sz="2000" dirty="0">
              <a:solidFill>
                <a:srgbClr val="003850"/>
              </a:solidFill>
            </a:endParaRPr>
          </a:p>
          <a:p>
            <a:pPr algn="just"/>
            <a:endParaRPr lang="lt-LT" sz="2000" dirty="0">
              <a:solidFill>
                <a:srgbClr val="003850"/>
              </a:solidFill>
              <a:ea typeface="Calibri"/>
              <a:cs typeface="Calibri"/>
            </a:endParaRPr>
          </a:p>
          <a:p>
            <a:pPr algn="just"/>
            <a:r>
              <a:rPr lang="lt-LT" sz="2000" dirty="0">
                <a:solidFill>
                  <a:srgbClr val="003850"/>
                </a:solidFill>
                <a:ea typeface="Calibri"/>
                <a:cs typeface="Calibri"/>
              </a:rPr>
              <a:t>Daugiau dėmesio </a:t>
            </a:r>
            <a:r>
              <a:rPr lang="lt-LT" sz="2000" b="1" dirty="0">
                <a:solidFill>
                  <a:srgbClr val="003850"/>
                </a:solidFill>
                <a:ea typeface="Calibri" panose="020F0502020204030204"/>
                <a:cs typeface="Calibri" panose="020F0502020204030204"/>
              </a:rPr>
              <a:t>įgyvendinamų projektų</a:t>
            </a:r>
            <a:r>
              <a:rPr lang="lt-LT" sz="2000" dirty="0">
                <a:solidFill>
                  <a:srgbClr val="003850"/>
                </a:solidFill>
                <a:ea typeface="Calibri" panose="020F0502020204030204"/>
                <a:cs typeface="Calibri" panose="020F0502020204030204"/>
              </a:rPr>
              <a:t> rezultatų stebėsenai ir aptarimui, projektų vykdytojų tarpusavio susitikimams ir bendradarbiavimui.</a:t>
            </a:r>
          </a:p>
          <a:p>
            <a:pPr algn="just"/>
            <a:endParaRPr lang="lt-LT" sz="2000" dirty="0">
              <a:solidFill>
                <a:srgbClr val="003850"/>
              </a:solidFill>
              <a:ea typeface="Calibri" panose="020F0502020204030204"/>
              <a:cs typeface="Calibri" panose="020F0502020204030204"/>
            </a:endParaRPr>
          </a:p>
          <a:p>
            <a:pPr algn="just"/>
            <a:r>
              <a:rPr lang="lt-LT" sz="2000" dirty="0">
                <a:solidFill>
                  <a:srgbClr val="003850"/>
                </a:solidFill>
                <a:ea typeface="Calibri" panose="020F0502020204030204"/>
                <a:cs typeface="Calibri" panose="020F0502020204030204"/>
              </a:rPr>
              <a:t>Dalį finansavimo skirti </a:t>
            </a:r>
            <a:r>
              <a:rPr lang="lt-LT" sz="2000" b="1" dirty="0">
                <a:solidFill>
                  <a:srgbClr val="003850"/>
                </a:solidFill>
                <a:ea typeface="Calibri" panose="020F0502020204030204"/>
                <a:cs typeface="Calibri" panose="020F0502020204030204"/>
              </a:rPr>
              <a:t>centralizuotiems mokymams</a:t>
            </a:r>
            <a:r>
              <a:rPr lang="lt-LT" sz="2000" dirty="0">
                <a:solidFill>
                  <a:srgbClr val="003850"/>
                </a:solidFill>
                <a:ea typeface="Calibri" panose="020F0502020204030204"/>
                <a:cs typeface="Calibri" panose="020F0502020204030204"/>
              </a:rPr>
              <a:t> bendromis temomis ​</a:t>
            </a:r>
            <a:endParaRPr lang="lt-LT" sz="2000" dirty="0">
              <a:ea typeface="Calibri"/>
              <a:cs typeface="Calibri"/>
            </a:endParaRPr>
          </a:p>
          <a:p>
            <a:pPr algn="just"/>
            <a:endParaRPr lang="lt-LT" sz="2000" dirty="0">
              <a:solidFill>
                <a:srgbClr val="003850"/>
              </a:solidFill>
              <a:ea typeface="Calibri" panose="020F0502020204030204"/>
              <a:cs typeface="Calibri" panose="020F0502020204030204"/>
            </a:endParaRPr>
          </a:p>
          <a:p>
            <a:pPr algn="just"/>
            <a:endParaRPr lang="lt-LT" sz="2000" dirty="0">
              <a:solidFill>
                <a:srgbClr val="003850"/>
              </a:solidFill>
              <a:ea typeface="Calibri" panose="020F0502020204030204"/>
              <a:cs typeface="Calibri" panose="020F0502020204030204"/>
            </a:endParaRPr>
          </a:p>
          <a:p>
            <a:pPr algn="just"/>
            <a:endParaRPr lang="lt-LT" sz="2000" dirty="0">
              <a:solidFill>
                <a:srgbClr val="003850"/>
              </a:solidFill>
              <a:ea typeface="Calibri" panose="020F0502020204030204"/>
              <a:cs typeface="Calibri" panose="020F0502020204030204"/>
            </a:endParaRPr>
          </a:p>
          <a:p>
            <a:pPr marL="285750" indent="-285750">
              <a:buFont typeface="Arial" panose="020B0604020202020204" pitchFamily="34" charset="0"/>
              <a:buChar char="•"/>
            </a:pPr>
            <a:endParaRPr lang="lt-LT" dirty="0">
              <a:solidFill>
                <a:srgbClr val="003850"/>
              </a:solidFill>
              <a:ea typeface="Calibri" panose="020F0502020204030204"/>
              <a:cs typeface="Calibri" panose="020F0502020204030204"/>
            </a:endParaRPr>
          </a:p>
        </p:txBody>
      </p:sp>
      <p:sp>
        <p:nvSpPr>
          <p:cNvPr id="8" name="Ovalas 70">
            <a:extLst>
              <a:ext uri="{FF2B5EF4-FFF2-40B4-BE49-F238E27FC236}">
                <a16:creationId xmlns:a16="http://schemas.microsoft.com/office/drawing/2014/main" id="{C6038B95-6B76-E067-9BE9-F32895B1DD7B}"/>
              </a:ext>
            </a:extLst>
          </p:cNvPr>
          <p:cNvSpPr/>
          <p:nvPr/>
        </p:nvSpPr>
        <p:spPr>
          <a:xfrm>
            <a:off x="97500" y="1792983"/>
            <a:ext cx="811167" cy="807510"/>
          </a:xfrm>
          <a:prstGeom prst="ellipse">
            <a:avLst/>
          </a:prstGeom>
          <a:solidFill>
            <a:srgbClr val="75BDA7"/>
          </a:solidFill>
          <a:ln>
            <a:solidFill>
              <a:srgbClr val="75BDA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lt-LT"/>
            </a:defPPr>
            <a:lvl1pPr marL="0" algn="l" defTabSz="914296" rtl="0" eaLnBrk="1" latinLnBrk="0" hangingPunct="1">
              <a:defRPr sz="1800" kern="1200">
                <a:solidFill>
                  <a:schemeClr val="lt1"/>
                </a:solidFill>
                <a:latin typeface="+mn-lt"/>
                <a:ea typeface="+mn-ea"/>
                <a:cs typeface="+mn-cs"/>
              </a:defRPr>
            </a:lvl1pPr>
            <a:lvl2pPr marL="457148" algn="l" defTabSz="914296" rtl="0" eaLnBrk="1" latinLnBrk="0" hangingPunct="1">
              <a:defRPr sz="1800" kern="1200">
                <a:solidFill>
                  <a:schemeClr val="lt1"/>
                </a:solidFill>
                <a:latin typeface="+mn-lt"/>
                <a:ea typeface="+mn-ea"/>
                <a:cs typeface="+mn-cs"/>
              </a:defRPr>
            </a:lvl2pPr>
            <a:lvl3pPr marL="914296" algn="l" defTabSz="914296" rtl="0" eaLnBrk="1" latinLnBrk="0" hangingPunct="1">
              <a:defRPr sz="1800" kern="1200">
                <a:solidFill>
                  <a:schemeClr val="lt1"/>
                </a:solidFill>
                <a:latin typeface="+mn-lt"/>
                <a:ea typeface="+mn-ea"/>
                <a:cs typeface="+mn-cs"/>
              </a:defRPr>
            </a:lvl3pPr>
            <a:lvl4pPr marL="1371444" algn="l" defTabSz="914296" rtl="0" eaLnBrk="1" latinLnBrk="0" hangingPunct="1">
              <a:defRPr sz="1800" kern="1200">
                <a:solidFill>
                  <a:schemeClr val="lt1"/>
                </a:solidFill>
                <a:latin typeface="+mn-lt"/>
                <a:ea typeface="+mn-ea"/>
                <a:cs typeface="+mn-cs"/>
              </a:defRPr>
            </a:lvl4pPr>
            <a:lvl5pPr marL="1828592" algn="l" defTabSz="914296" rtl="0" eaLnBrk="1" latinLnBrk="0" hangingPunct="1">
              <a:defRPr sz="1800" kern="1200">
                <a:solidFill>
                  <a:schemeClr val="lt1"/>
                </a:solidFill>
                <a:latin typeface="+mn-lt"/>
                <a:ea typeface="+mn-ea"/>
                <a:cs typeface="+mn-cs"/>
              </a:defRPr>
            </a:lvl5pPr>
            <a:lvl6pPr marL="2285740" algn="l" defTabSz="914296" rtl="0" eaLnBrk="1" latinLnBrk="0" hangingPunct="1">
              <a:defRPr sz="1800" kern="1200">
                <a:solidFill>
                  <a:schemeClr val="lt1"/>
                </a:solidFill>
                <a:latin typeface="+mn-lt"/>
                <a:ea typeface="+mn-ea"/>
                <a:cs typeface="+mn-cs"/>
              </a:defRPr>
            </a:lvl6pPr>
            <a:lvl7pPr marL="2742888" algn="l" defTabSz="914296" rtl="0" eaLnBrk="1" latinLnBrk="0" hangingPunct="1">
              <a:defRPr sz="1800" kern="1200">
                <a:solidFill>
                  <a:schemeClr val="lt1"/>
                </a:solidFill>
                <a:latin typeface="+mn-lt"/>
                <a:ea typeface="+mn-ea"/>
                <a:cs typeface="+mn-cs"/>
              </a:defRPr>
            </a:lvl7pPr>
            <a:lvl8pPr marL="3200036" algn="l" defTabSz="914296" rtl="0" eaLnBrk="1" latinLnBrk="0" hangingPunct="1">
              <a:defRPr sz="1800" kern="1200">
                <a:solidFill>
                  <a:schemeClr val="lt1"/>
                </a:solidFill>
                <a:latin typeface="+mn-lt"/>
                <a:ea typeface="+mn-ea"/>
                <a:cs typeface="+mn-cs"/>
              </a:defRPr>
            </a:lvl8pPr>
            <a:lvl9pPr marL="3657184" algn="l" defTabSz="914296" rtl="0" eaLnBrk="1" latinLnBrk="0" hangingPunct="1">
              <a:defRPr sz="1800" kern="1200">
                <a:solidFill>
                  <a:schemeClr val="lt1"/>
                </a:solidFill>
                <a:latin typeface="+mn-lt"/>
                <a:ea typeface="+mn-ea"/>
                <a:cs typeface="+mn-cs"/>
              </a:defRPr>
            </a:lvl9pPr>
          </a:lstStyle>
          <a:p>
            <a:pPr algn="ctr"/>
            <a:endParaRPr lang="lt-LT"/>
          </a:p>
        </p:txBody>
      </p:sp>
      <p:pic>
        <p:nvPicPr>
          <p:cNvPr id="13" name="Picture 12">
            <a:extLst>
              <a:ext uri="{FF2B5EF4-FFF2-40B4-BE49-F238E27FC236}">
                <a16:creationId xmlns:a16="http://schemas.microsoft.com/office/drawing/2014/main" id="{DF7E9A5A-C143-3E28-DC76-2A9594CCB34F}"/>
              </a:ext>
            </a:extLst>
          </p:cNvPr>
          <p:cNvPicPr>
            <a:picLocks noChangeAspect="1"/>
          </p:cNvPicPr>
          <p:nvPr/>
        </p:nvPicPr>
        <p:blipFill>
          <a:blip r:embed="rId3"/>
          <a:srcRect t="34623" b="28335"/>
          <a:stretch>
            <a:fillRect/>
          </a:stretch>
        </p:blipFill>
        <p:spPr>
          <a:xfrm>
            <a:off x="-21771" y="6011441"/>
            <a:ext cx="12212703" cy="3015905"/>
          </a:xfrm>
          <a:prstGeom prst="rect">
            <a:avLst/>
          </a:prstGeom>
        </p:spPr>
      </p:pic>
      <p:sp>
        <p:nvSpPr>
          <p:cNvPr id="14" name="Ovalas 70">
            <a:extLst>
              <a:ext uri="{FF2B5EF4-FFF2-40B4-BE49-F238E27FC236}">
                <a16:creationId xmlns:a16="http://schemas.microsoft.com/office/drawing/2014/main" id="{B4D3D2FF-2EA0-CF82-064D-D4D7D319AD06}"/>
              </a:ext>
            </a:extLst>
          </p:cNvPr>
          <p:cNvSpPr/>
          <p:nvPr/>
        </p:nvSpPr>
        <p:spPr>
          <a:xfrm>
            <a:off x="97499" y="3062982"/>
            <a:ext cx="811167" cy="807510"/>
          </a:xfrm>
          <a:prstGeom prst="ellipse">
            <a:avLst/>
          </a:prstGeom>
          <a:solidFill>
            <a:srgbClr val="75BDA7"/>
          </a:solidFill>
          <a:ln>
            <a:solidFill>
              <a:srgbClr val="75BDA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lt-LT"/>
            </a:defPPr>
            <a:lvl1pPr marL="0" algn="l" defTabSz="914296" rtl="0" eaLnBrk="1" latinLnBrk="0" hangingPunct="1">
              <a:defRPr sz="1800" kern="1200">
                <a:solidFill>
                  <a:schemeClr val="lt1"/>
                </a:solidFill>
                <a:latin typeface="+mn-lt"/>
                <a:ea typeface="+mn-ea"/>
                <a:cs typeface="+mn-cs"/>
              </a:defRPr>
            </a:lvl1pPr>
            <a:lvl2pPr marL="457148" algn="l" defTabSz="914296" rtl="0" eaLnBrk="1" latinLnBrk="0" hangingPunct="1">
              <a:defRPr sz="1800" kern="1200">
                <a:solidFill>
                  <a:schemeClr val="lt1"/>
                </a:solidFill>
                <a:latin typeface="+mn-lt"/>
                <a:ea typeface="+mn-ea"/>
                <a:cs typeface="+mn-cs"/>
              </a:defRPr>
            </a:lvl2pPr>
            <a:lvl3pPr marL="914296" algn="l" defTabSz="914296" rtl="0" eaLnBrk="1" latinLnBrk="0" hangingPunct="1">
              <a:defRPr sz="1800" kern="1200">
                <a:solidFill>
                  <a:schemeClr val="lt1"/>
                </a:solidFill>
                <a:latin typeface="+mn-lt"/>
                <a:ea typeface="+mn-ea"/>
                <a:cs typeface="+mn-cs"/>
              </a:defRPr>
            </a:lvl3pPr>
            <a:lvl4pPr marL="1371444" algn="l" defTabSz="914296" rtl="0" eaLnBrk="1" latinLnBrk="0" hangingPunct="1">
              <a:defRPr sz="1800" kern="1200">
                <a:solidFill>
                  <a:schemeClr val="lt1"/>
                </a:solidFill>
                <a:latin typeface="+mn-lt"/>
                <a:ea typeface="+mn-ea"/>
                <a:cs typeface="+mn-cs"/>
              </a:defRPr>
            </a:lvl4pPr>
            <a:lvl5pPr marL="1828592" algn="l" defTabSz="914296" rtl="0" eaLnBrk="1" latinLnBrk="0" hangingPunct="1">
              <a:defRPr sz="1800" kern="1200">
                <a:solidFill>
                  <a:schemeClr val="lt1"/>
                </a:solidFill>
                <a:latin typeface="+mn-lt"/>
                <a:ea typeface="+mn-ea"/>
                <a:cs typeface="+mn-cs"/>
              </a:defRPr>
            </a:lvl5pPr>
            <a:lvl6pPr marL="2285740" algn="l" defTabSz="914296" rtl="0" eaLnBrk="1" latinLnBrk="0" hangingPunct="1">
              <a:defRPr sz="1800" kern="1200">
                <a:solidFill>
                  <a:schemeClr val="lt1"/>
                </a:solidFill>
                <a:latin typeface="+mn-lt"/>
                <a:ea typeface="+mn-ea"/>
                <a:cs typeface="+mn-cs"/>
              </a:defRPr>
            </a:lvl6pPr>
            <a:lvl7pPr marL="2742888" algn="l" defTabSz="914296" rtl="0" eaLnBrk="1" latinLnBrk="0" hangingPunct="1">
              <a:defRPr sz="1800" kern="1200">
                <a:solidFill>
                  <a:schemeClr val="lt1"/>
                </a:solidFill>
                <a:latin typeface="+mn-lt"/>
                <a:ea typeface="+mn-ea"/>
                <a:cs typeface="+mn-cs"/>
              </a:defRPr>
            </a:lvl7pPr>
            <a:lvl8pPr marL="3200036" algn="l" defTabSz="914296" rtl="0" eaLnBrk="1" latinLnBrk="0" hangingPunct="1">
              <a:defRPr sz="1800" kern="1200">
                <a:solidFill>
                  <a:schemeClr val="lt1"/>
                </a:solidFill>
                <a:latin typeface="+mn-lt"/>
                <a:ea typeface="+mn-ea"/>
                <a:cs typeface="+mn-cs"/>
              </a:defRPr>
            </a:lvl8pPr>
            <a:lvl9pPr marL="3657184" algn="l" defTabSz="914296" rtl="0" eaLnBrk="1" latinLnBrk="0" hangingPunct="1">
              <a:defRPr sz="1800" kern="1200">
                <a:solidFill>
                  <a:schemeClr val="lt1"/>
                </a:solidFill>
                <a:latin typeface="+mn-lt"/>
                <a:ea typeface="+mn-ea"/>
                <a:cs typeface="+mn-cs"/>
              </a:defRPr>
            </a:lvl9pPr>
          </a:lstStyle>
          <a:p>
            <a:pPr algn="ctr"/>
            <a:endParaRPr lang="lt-LT"/>
          </a:p>
        </p:txBody>
      </p:sp>
      <p:pic>
        <p:nvPicPr>
          <p:cNvPr id="7" name="Grafinis elementas 28">
            <a:extLst>
              <a:ext uri="{FF2B5EF4-FFF2-40B4-BE49-F238E27FC236}">
                <a16:creationId xmlns:a16="http://schemas.microsoft.com/office/drawing/2014/main" id="{5172BD70-949C-5954-3A81-9F530B87D7E4}"/>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239903" y="3167066"/>
            <a:ext cx="526359" cy="529743"/>
          </a:xfrm>
          <a:prstGeom prst="rect">
            <a:avLst/>
          </a:prstGeom>
        </p:spPr>
      </p:pic>
      <p:sp>
        <p:nvSpPr>
          <p:cNvPr id="15" name="Ovalas 70">
            <a:extLst>
              <a:ext uri="{FF2B5EF4-FFF2-40B4-BE49-F238E27FC236}">
                <a16:creationId xmlns:a16="http://schemas.microsoft.com/office/drawing/2014/main" id="{F1DE331A-1D8C-E3F7-0BF2-11D098AB515C}"/>
              </a:ext>
            </a:extLst>
          </p:cNvPr>
          <p:cNvSpPr/>
          <p:nvPr/>
        </p:nvSpPr>
        <p:spPr>
          <a:xfrm>
            <a:off x="97498" y="4550695"/>
            <a:ext cx="811167" cy="807510"/>
          </a:xfrm>
          <a:prstGeom prst="ellipse">
            <a:avLst/>
          </a:prstGeom>
          <a:solidFill>
            <a:srgbClr val="75BDA7"/>
          </a:solidFill>
          <a:ln>
            <a:solidFill>
              <a:srgbClr val="75BDA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lt-LT"/>
            </a:defPPr>
            <a:lvl1pPr marL="0" algn="l" defTabSz="914296" rtl="0" eaLnBrk="1" latinLnBrk="0" hangingPunct="1">
              <a:defRPr sz="1800" kern="1200">
                <a:solidFill>
                  <a:schemeClr val="lt1"/>
                </a:solidFill>
                <a:latin typeface="+mn-lt"/>
                <a:ea typeface="+mn-ea"/>
                <a:cs typeface="+mn-cs"/>
              </a:defRPr>
            </a:lvl1pPr>
            <a:lvl2pPr marL="457148" algn="l" defTabSz="914296" rtl="0" eaLnBrk="1" latinLnBrk="0" hangingPunct="1">
              <a:defRPr sz="1800" kern="1200">
                <a:solidFill>
                  <a:schemeClr val="lt1"/>
                </a:solidFill>
                <a:latin typeface="+mn-lt"/>
                <a:ea typeface="+mn-ea"/>
                <a:cs typeface="+mn-cs"/>
              </a:defRPr>
            </a:lvl2pPr>
            <a:lvl3pPr marL="914296" algn="l" defTabSz="914296" rtl="0" eaLnBrk="1" latinLnBrk="0" hangingPunct="1">
              <a:defRPr sz="1800" kern="1200">
                <a:solidFill>
                  <a:schemeClr val="lt1"/>
                </a:solidFill>
                <a:latin typeface="+mn-lt"/>
                <a:ea typeface="+mn-ea"/>
                <a:cs typeface="+mn-cs"/>
              </a:defRPr>
            </a:lvl3pPr>
            <a:lvl4pPr marL="1371444" algn="l" defTabSz="914296" rtl="0" eaLnBrk="1" latinLnBrk="0" hangingPunct="1">
              <a:defRPr sz="1800" kern="1200">
                <a:solidFill>
                  <a:schemeClr val="lt1"/>
                </a:solidFill>
                <a:latin typeface="+mn-lt"/>
                <a:ea typeface="+mn-ea"/>
                <a:cs typeface="+mn-cs"/>
              </a:defRPr>
            </a:lvl4pPr>
            <a:lvl5pPr marL="1828592" algn="l" defTabSz="914296" rtl="0" eaLnBrk="1" latinLnBrk="0" hangingPunct="1">
              <a:defRPr sz="1800" kern="1200">
                <a:solidFill>
                  <a:schemeClr val="lt1"/>
                </a:solidFill>
                <a:latin typeface="+mn-lt"/>
                <a:ea typeface="+mn-ea"/>
                <a:cs typeface="+mn-cs"/>
              </a:defRPr>
            </a:lvl5pPr>
            <a:lvl6pPr marL="2285740" algn="l" defTabSz="914296" rtl="0" eaLnBrk="1" latinLnBrk="0" hangingPunct="1">
              <a:defRPr sz="1800" kern="1200">
                <a:solidFill>
                  <a:schemeClr val="lt1"/>
                </a:solidFill>
                <a:latin typeface="+mn-lt"/>
                <a:ea typeface="+mn-ea"/>
                <a:cs typeface="+mn-cs"/>
              </a:defRPr>
            </a:lvl6pPr>
            <a:lvl7pPr marL="2742888" algn="l" defTabSz="914296" rtl="0" eaLnBrk="1" latinLnBrk="0" hangingPunct="1">
              <a:defRPr sz="1800" kern="1200">
                <a:solidFill>
                  <a:schemeClr val="lt1"/>
                </a:solidFill>
                <a:latin typeface="+mn-lt"/>
                <a:ea typeface="+mn-ea"/>
                <a:cs typeface="+mn-cs"/>
              </a:defRPr>
            </a:lvl7pPr>
            <a:lvl8pPr marL="3200036" algn="l" defTabSz="914296" rtl="0" eaLnBrk="1" latinLnBrk="0" hangingPunct="1">
              <a:defRPr sz="1800" kern="1200">
                <a:solidFill>
                  <a:schemeClr val="lt1"/>
                </a:solidFill>
                <a:latin typeface="+mn-lt"/>
                <a:ea typeface="+mn-ea"/>
                <a:cs typeface="+mn-cs"/>
              </a:defRPr>
            </a:lvl8pPr>
            <a:lvl9pPr marL="3657184" algn="l" defTabSz="914296" rtl="0" eaLnBrk="1" latinLnBrk="0" hangingPunct="1">
              <a:defRPr sz="1800" kern="1200">
                <a:solidFill>
                  <a:schemeClr val="lt1"/>
                </a:solidFill>
                <a:latin typeface="+mn-lt"/>
                <a:ea typeface="+mn-ea"/>
                <a:cs typeface="+mn-cs"/>
              </a:defRPr>
            </a:lvl9pPr>
          </a:lstStyle>
          <a:p>
            <a:pPr algn="ctr"/>
            <a:endParaRPr lang="lt-LT"/>
          </a:p>
        </p:txBody>
      </p:sp>
      <p:pic>
        <p:nvPicPr>
          <p:cNvPr id="11" name="Grafinis elementas 15">
            <a:extLst>
              <a:ext uri="{FF2B5EF4-FFF2-40B4-BE49-F238E27FC236}">
                <a16:creationId xmlns:a16="http://schemas.microsoft.com/office/drawing/2014/main" id="{2056ECD7-E3C1-5632-7C2B-EF4DDAAEB33C}"/>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70413" y="1875354"/>
            <a:ext cx="680545" cy="633223"/>
          </a:xfrm>
          <a:prstGeom prst="rect">
            <a:avLst/>
          </a:prstGeom>
        </p:spPr>
      </p:pic>
      <p:pic>
        <p:nvPicPr>
          <p:cNvPr id="16" name="Grafinis elementas 116">
            <a:extLst>
              <a:ext uri="{FF2B5EF4-FFF2-40B4-BE49-F238E27FC236}">
                <a16:creationId xmlns:a16="http://schemas.microsoft.com/office/drawing/2014/main" id="{123F3EE4-EFC8-5908-70ED-EB3664D0457A}"/>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304626" y="4659748"/>
            <a:ext cx="546332" cy="589404"/>
          </a:xfrm>
          <a:prstGeom prst="rect">
            <a:avLst/>
          </a:prstGeom>
        </p:spPr>
      </p:pic>
    </p:spTree>
    <p:extLst>
      <p:ext uri="{BB962C8B-B14F-4D97-AF65-F5344CB8AC3E}">
        <p14:creationId xmlns:p14="http://schemas.microsoft.com/office/powerpoint/2010/main" val="7441121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8EAE31-7B9D-B11B-0079-58F450448334}"/>
            </a:ext>
          </a:extLst>
        </p:cNvPr>
        <p:cNvGrpSpPr/>
        <p:nvPr/>
      </p:nvGrpSpPr>
      <p:grpSpPr>
        <a:xfrm>
          <a:off x="0" y="0"/>
          <a:ext cx="0" cy="0"/>
          <a:chOff x="0" y="0"/>
          <a:chExt cx="0" cy="0"/>
        </a:xfrm>
      </p:grpSpPr>
      <p:sp>
        <p:nvSpPr>
          <p:cNvPr id="9" name="Stačiakampis 8">
            <a:extLst>
              <a:ext uri="{FF2B5EF4-FFF2-40B4-BE49-F238E27FC236}">
                <a16:creationId xmlns:a16="http://schemas.microsoft.com/office/drawing/2014/main" id="{90D2FF65-78CE-0F6E-BC42-B537BD91806F}"/>
              </a:ext>
            </a:extLst>
          </p:cNvPr>
          <p:cNvSpPr/>
          <p:nvPr/>
        </p:nvSpPr>
        <p:spPr>
          <a:xfrm>
            <a:off x="1" y="1137006"/>
            <a:ext cx="12191999" cy="3975321"/>
          </a:xfrm>
          <a:prstGeom prst="rect">
            <a:avLst/>
          </a:prstGeom>
          <a:solidFill>
            <a:srgbClr val="75BDA7">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2" name="Title 1">
            <a:extLst>
              <a:ext uri="{FF2B5EF4-FFF2-40B4-BE49-F238E27FC236}">
                <a16:creationId xmlns:a16="http://schemas.microsoft.com/office/drawing/2014/main" id="{0375990C-EAC7-1E54-D33A-EDEC4295A2E6}"/>
              </a:ext>
            </a:extLst>
          </p:cNvPr>
          <p:cNvSpPr>
            <a:spLocks noGrp="1"/>
          </p:cNvSpPr>
          <p:nvPr>
            <p:ph type="title"/>
          </p:nvPr>
        </p:nvSpPr>
        <p:spPr>
          <a:xfrm>
            <a:off x="465221" y="374559"/>
            <a:ext cx="11117179" cy="883227"/>
          </a:xfrm>
        </p:spPr>
        <p:txBody>
          <a:bodyPr anchor="ctr">
            <a:noAutofit/>
          </a:bodyPr>
          <a:lstStyle/>
          <a:p>
            <a:pPr fontAlgn="base"/>
            <a:r>
              <a:rPr lang="lt-LT" sz="4000" dirty="0">
                <a:solidFill>
                  <a:srgbClr val="5D8189"/>
                </a:solidFill>
                <a:latin typeface="Calibri bold"/>
                <a:ea typeface="Calibri bold"/>
                <a:cs typeface="Calibri bold"/>
              </a:rPr>
              <a:t>Nacionalinių SKĖTINIŲ NVO konkursas</a:t>
            </a:r>
            <a:endParaRPr lang="lt-LT" sz="4000" dirty="0">
              <a:solidFill>
                <a:srgbClr val="003850"/>
              </a:solidFill>
              <a:latin typeface="Calibri bold"/>
              <a:ea typeface="Calibri bold"/>
              <a:cs typeface="Calibri bold"/>
            </a:endParaRPr>
          </a:p>
        </p:txBody>
      </p:sp>
      <p:sp>
        <p:nvSpPr>
          <p:cNvPr id="4" name="Content Placeholder 2">
            <a:extLst>
              <a:ext uri="{FF2B5EF4-FFF2-40B4-BE49-F238E27FC236}">
                <a16:creationId xmlns:a16="http://schemas.microsoft.com/office/drawing/2014/main" id="{F16CCC8D-F8F4-4137-BE70-ACFAC82BD57C}"/>
              </a:ext>
            </a:extLst>
          </p:cNvPr>
          <p:cNvSpPr txBox="1">
            <a:spLocks/>
          </p:cNvSpPr>
          <p:nvPr/>
        </p:nvSpPr>
        <p:spPr>
          <a:xfrm>
            <a:off x="872994" y="2103881"/>
            <a:ext cx="10709406" cy="1913308"/>
          </a:xfrm>
          <a:prstGeom prst="rect">
            <a:avLst/>
          </a:prstGeom>
        </p:spPr>
        <p:txBody>
          <a:bodyPr vert="horz" lIns="91430" tIns="45715" rIns="91430" bIns="45715" rtlCol="0" anchor="t">
            <a:noAutofit/>
          </a:bodyPr>
          <a:lstStyle>
            <a:lvl1pPr marL="457137" indent="-457137" algn="l" defTabSz="1219031"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462" indent="-380946" algn="l" defTabSz="1219031"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789" indent="-304758" algn="l" defTabSz="1219031"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304" indent="-304758" algn="l" defTabSz="1219031"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2819" indent="-304758" algn="l" defTabSz="1219031"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335" indent="-304758" algn="l" defTabSz="1219031"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1850" indent="-304758" algn="l" defTabSz="1219031"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366" indent="-304758" algn="l" defTabSz="1219031"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0881" indent="-304758" algn="l" defTabSz="1219031"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a:lstStyle>
          <a:p>
            <a:pPr marL="457200" indent="-457200">
              <a:buFont typeface="+mj-lt"/>
              <a:buAutoNum type="arabicPeriod"/>
            </a:pPr>
            <a:endParaRPr lang="lt-LT" sz="2400" b="1"/>
          </a:p>
        </p:txBody>
      </p:sp>
      <p:sp>
        <p:nvSpPr>
          <p:cNvPr id="5" name="Stačiakampis 4">
            <a:extLst>
              <a:ext uri="{FF2B5EF4-FFF2-40B4-BE49-F238E27FC236}">
                <a16:creationId xmlns:a16="http://schemas.microsoft.com/office/drawing/2014/main" id="{4ACE477A-114F-8810-7C13-C98EE6E5AA72}"/>
              </a:ext>
            </a:extLst>
          </p:cNvPr>
          <p:cNvSpPr/>
          <p:nvPr/>
        </p:nvSpPr>
        <p:spPr>
          <a:xfrm>
            <a:off x="5612219" y="0"/>
            <a:ext cx="967563" cy="340242"/>
          </a:xfrm>
          <a:prstGeom prst="rect">
            <a:avLst/>
          </a:prstGeom>
          <a:solidFill>
            <a:srgbClr val="5D81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3" name="TextBox 2">
            <a:extLst>
              <a:ext uri="{FF2B5EF4-FFF2-40B4-BE49-F238E27FC236}">
                <a16:creationId xmlns:a16="http://schemas.microsoft.com/office/drawing/2014/main" id="{50421035-7AF2-BF05-9053-A5F72F6D4CDE}"/>
              </a:ext>
            </a:extLst>
          </p:cNvPr>
          <p:cNvSpPr txBox="1"/>
          <p:nvPr/>
        </p:nvSpPr>
        <p:spPr>
          <a:xfrm>
            <a:off x="6698963" y="1361977"/>
            <a:ext cx="5491315" cy="5601533"/>
          </a:xfrm>
          <a:prstGeom prst="rect">
            <a:avLst/>
          </a:prstGeom>
          <a:noFill/>
        </p:spPr>
        <p:txBody>
          <a:bodyPr wrap="square" lIns="91440" tIns="45720" rIns="91440" bIns="45720" rtlCol="0" anchor="t">
            <a:spAutoFit/>
          </a:bodyPr>
          <a:lstStyle/>
          <a:p>
            <a:r>
              <a:rPr lang="lt-LT" sz="2000" b="1" i="1" dirty="0">
                <a:solidFill>
                  <a:srgbClr val="239778"/>
                </a:solidFill>
                <a:ea typeface="Calibri"/>
                <a:cs typeface="Calibri"/>
              </a:rPr>
              <a:t>Atliepiamos rekomendacijos</a:t>
            </a:r>
          </a:p>
          <a:p>
            <a:endParaRPr lang="lt-LT" sz="2000" b="1" i="1" dirty="0">
              <a:solidFill>
                <a:srgbClr val="239778"/>
              </a:solidFill>
              <a:ea typeface="Calibri"/>
              <a:cs typeface="Calibri"/>
            </a:endParaRPr>
          </a:p>
          <a:p>
            <a:endParaRPr lang="lt-LT" sz="2000" dirty="0">
              <a:solidFill>
                <a:srgbClr val="239778"/>
              </a:solidFill>
              <a:ea typeface="Calibri"/>
              <a:cs typeface="Calibri"/>
            </a:endParaRPr>
          </a:p>
          <a:p>
            <a:pPr algn="just"/>
            <a:r>
              <a:rPr lang="lt-LT" sz="2000" b="1" u="sng" dirty="0">
                <a:solidFill>
                  <a:srgbClr val="239778"/>
                </a:solidFill>
                <a:ea typeface="Calibri"/>
                <a:cs typeface="Calibri"/>
              </a:rPr>
              <a:t>Skatinti skėtines NVO</a:t>
            </a:r>
            <a:r>
              <a:rPr lang="lt-LT" sz="2000" b="1" dirty="0">
                <a:solidFill>
                  <a:srgbClr val="239778"/>
                </a:solidFill>
                <a:ea typeface="Calibri"/>
                <a:cs typeface="Calibri"/>
              </a:rPr>
              <a:t> </a:t>
            </a:r>
            <a:r>
              <a:rPr lang="lt-LT" sz="2000" dirty="0">
                <a:solidFill>
                  <a:srgbClr val="239778"/>
                </a:solidFill>
                <a:ea typeface="Calibri"/>
                <a:cs typeface="Calibri"/>
              </a:rPr>
              <a:t>įgyvendinant NVO Fondo finansuojamus projektus </a:t>
            </a:r>
            <a:r>
              <a:rPr lang="lt-LT" sz="2000" b="1" u="sng" dirty="0">
                <a:solidFill>
                  <a:srgbClr val="239778"/>
                </a:solidFill>
                <a:ea typeface="Calibri"/>
                <a:cs typeface="Calibri"/>
              </a:rPr>
              <a:t>organizuoti mokymus ir panašias veiklas savo narėms ir, nustačius poreikį, kitoms NVO.</a:t>
            </a:r>
            <a:r>
              <a:rPr lang="lt-LT" sz="2000" b="1" dirty="0">
                <a:solidFill>
                  <a:srgbClr val="239778"/>
                </a:solidFill>
                <a:ea typeface="Calibri"/>
                <a:cs typeface="Calibri"/>
              </a:rPr>
              <a:t> </a:t>
            </a:r>
            <a:endParaRPr lang="lt-LT" sz="2000" dirty="0">
              <a:solidFill>
                <a:srgbClr val="239778"/>
              </a:solidFill>
            </a:endParaRPr>
          </a:p>
          <a:p>
            <a:pPr algn="just"/>
            <a:endParaRPr lang="lt-LT" sz="2000" dirty="0">
              <a:solidFill>
                <a:srgbClr val="239778"/>
              </a:solidFill>
              <a:ea typeface="Calibri"/>
              <a:cs typeface="Calibri"/>
            </a:endParaRPr>
          </a:p>
          <a:p>
            <a:pPr algn="just"/>
            <a:endParaRPr lang="lt-LT" sz="2000" dirty="0">
              <a:solidFill>
                <a:srgbClr val="239778"/>
              </a:solidFill>
              <a:ea typeface="Calibri"/>
              <a:cs typeface="Calibri"/>
            </a:endParaRPr>
          </a:p>
          <a:p>
            <a:pPr algn="just"/>
            <a:r>
              <a:rPr lang="lt-LT" sz="2000" b="1" u="sng" dirty="0">
                <a:solidFill>
                  <a:srgbClr val="239778"/>
                </a:solidFill>
                <a:ea typeface="Calibri"/>
                <a:cs typeface="Calibri"/>
              </a:rPr>
              <a:t>Centralizuotai įgyvendinti daugiau bendrų veiklų</a:t>
            </a:r>
            <a:r>
              <a:rPr lang="lt-LT" sz="2000" dirty="0">
                <a:solidFill>
                  <a:srgbClr val="239778"/>
                </a:solidFill>
                <a:ea typeface="Calibri"/>
                <a:cs typeface="Calibri"/>
              </a:rPr>
              <a:t>, kuriose būtų kviečiamos dalyvauti įvairios NVO.</a:t>
            </a:r>
          </a:p>
          <a:p>
            <a:pPr marL="171450" indent="-171450">
              <a:buFont typeface="Arial" panose="020B0604020202020204" pitchFamily="34" charset="0"/>
              <a:buChar char="•"/>
            </a:pPr>
            <a:endParaRPr lang="lt-LT" sz="2000" dirty="0">
              <a:solidFill>
                <a:srgbClr val="239778"/>
              </a:solidFill>
              <a:ea typeface="Calibri"/>
              <a:cs typeface="Calibri"/>
            </a:endParaRPr>
          </a:p>
          <a:p>
            <a:endParaRPr lang="lt-LT" sz="2000" dirty="0">
              <a:solidFill>
                <a:srgbClr val="239778"/>
              </a:solidFill>
            </a:endParaRPr>
          </a:p>
          <a:p>
            <a:pPr marL="171450" indent="-171450">
              <a:buFont typeface="Arial" panose="020B0604020202020204" pitchFamily="34" charset="0"/>
              <a:buChar char="•"/>
            </a:pPr>
            <a:endParaRPr lang="lt-LT" sz="2000" dirty="0">
              <a:solidFill>
                <a:srgbClr val="239778"/>
              </a:solidFill>
            </a:endParaRPr>
          </a:p>
          <a:p>
            <a:pPr marL="171450" indent="-171450">
              <a:buFont typeface="Arial" panose="020B0604020202020204" pitchFamily="34" charset="0"/>
              <a:buChar char="•"/>
            </a:pPr>
            <a:endParaRPr lang="lt-LT" sz="2000" dirty="0">
              <a:solidFill>
                <a:srgbClr val="239778"/>
              </a:solidFill>
            </a:endParaRPr>
          </a:p>
          <a:p>
            <a:pPr marL="171450" indent="-171450">
              <a:buFont typeface="Arial" panose="020B0604020202020204" pitchFamily="34" charset="0"/>
              <a:buChar char="•"/>
            </a:pPr>
            <a:endParaRPr lang="lt-LT" sz="2000" dirty="0">
              <a:solidFill>
                <a:srgbClr val="239778"/>
              </a:solidFill>
            </a:endParaRPr>
          </a:p>
          <a:p>
            <a:endParaRPr lang="lt-LT" sz="2000" dirty="0">
              <a:solidFill>
                <a:srgbClr val="239778"/>
              </a:solidFill>
            </a:endParaRPr>
          </a:p>
          <a:p>
            <a:endParaRPr lang="lt-LT" dirty="0">
              <a:solidFill>
                <a:srgbClr val="239778"/>
              </a:solidFill>
            </a:endParaRPr>
          </a:p>
        </p:txBody>
      </p:sp>
      <p:sp>
        <p:nvSpPr>
          <p:cNvPr id="6" name="TextBox 5">
            <a:extLst>
              <a:ext uri="{FF2B5EF4-FFF2-40B4-BE49-F238E27FC236}">
                <a16:creationId xmlns:a16="http://schemas.microsoft.com/office/drawing/2014/main" id="{B697FD31-180B-C1E4-F5F5-2E58AC55482C}"/>
              </a:ext>
            </a:extLst>
          </p:cNvPr>
          <p:cNvSpPr txBox="1"/>
          <p:nvPr/>
        </p:nvSpPr>
        <p:spPr>
          <a:xfrm>
            <a:off x="877280" y="1361977"/>
            <a:ext cx="5239816" cy="3477875"/>
          </a:xfrm>
          <a:prstGeom prst="rect">
            <a:avLst/>
          </a:prstGeom>
          <a:noFill/>
        </p:spPr>
        <p:txBody>
          <a:bodyPr wrap="square" lIns="91440" tIns="45720" rIns="91440" bIns="45720" rtlCol="0" anchor="t">
            <a:spAutoFit/>
          </a:bodyPr>
          <a:lstStyle/>
          <a:p>
            <a:r>
              <a:rPr lang="lt-LT" sz="2000" b="1" i="1" dirty="0">
                <a:solidFill>
                  <a:srgbClr val="003850"/>
                </a:solidFill>
                <a:ea typeface="Calibri"/>
                <a:cs typeface="Calibri"/>
              </a:rPr>
              <a:t>Svarstoma sprendimo alternatyva</a:t>
            </a:r>
            <a:endParaRPr lang="en-US" sz="2000" dirty="0"/>
          </a:p>
          <a:p>
            <a:endParaRPr lang="lt-LT" sz="2000" dirty="0">
              <a:solidFill>
                <a:srgbClr val="003850"/>
              </a:solidFill>
            </a:endParaRPr>
          </a:p>
          <a:p>
            <a:pPr algn="just"/>
            <a:r>
              <a:rPr lang="lt-LT" sz="2000" dirty="0">
                <a:ea typeface="Calibri"/>
                <a:cs typeface="Calibri"/>
              </a:rPr>
              <a:t>Nacionalinių NVO skėčių konkursą formuluoti kaip </a:t>
            </a:r>
            <a:r>
              <a:rPr lang="lt-LT" sz="2000" b="1" i="1" dirty="0">
                <a:ea typeface="Calibri"/>
                <a:cs typeface="Calibri"/>
              </a:rPr>
              <a:t>„NVO sektoriaus institucinio stiprinimo per nacionalinių skėtinių NVO veiklą“ </a:t>
            </a:r>
            <a:r>
              <a:rPr lang="lt-LT" sz="2000" dirty="0">
                <a:ea typeface="Calibri"/>
                <a:cs typeface="Calibri"/>
              </a:rPr>
              <a:t>konkursą. </a:t>
            </a:r>
          </a:p>
          <a:p>
            <a:pPr algn="just"/>
            <a:endParaRPr lang="lt-LT" sz="2000" dirty="0">
              <a:ea typeface="Calibri"/>
              <a:cs typeface="Calibri"/>
            </a:endParaRPr>
          </a:p>
          <a:p>
            <a:pPr algn="just"/>
            <a:r>
              <a:rPr lang="lt-LT" sz="2000" dirty="0" err="1">
                <a:ea typeface="Calibri"/>
                <a:cs typeface="Calibri"/>
              </a:rPr>
              <a:t>T.y</a:t>
            </a:r>
            <a:r>
              <a:rPr lang="lt-LT" sz="2000" dirty="0">
                <a:ea typeface="Calibri"/>
                <a:cs typeface="Calibri"/>
              </a:rPr>
              <a:t>. Skirti finansavimą skėtinių organizacijų vykdomoms veikloms, nukreiptoms į sektoriaus stiprinimą, tokioms kaip:  narių stiprinimui, </a:t>
            </a:r>
            <a:r>
              <a:rPr lang="lt-LT" sz="2000" dirty="0" err="1">
                <a:ea typeface="Calibri"/>
                <a:cs typeface="Calibri"/>
              </a:rPr>
              <a:t>advokacijai</a:t>
            </a:r>
            <a:r>
              <a:rPr lang="lt-LT" sz="2000" dirty="0">
                <a:ea typeface="Calibri"/>
                <a:cs typeface="Calibri"/>
              </a:rPr>
              <a:t>, mokymams (vietoje iki šiol vadinto “pačios skėtinės NVO institucinio stiprinimo”) </a:t>
            </a:r>
          </a:p>
        </p:txBody>
      </p:sp>
      <p:pic>
        <p:nvPicPr>
          <p:cNvPr id="21" name="Picture 20">
            <a:extLst>
              <a:ext uri="{FF2B5EF4-FFF2-40B4-BE49-F238E27FC236}">
                <a16:creationId xmlns:a16="http://schemas.microsoft.com/office/drawing/2014/main" id="{7D49B2B2-E9FE-7ACB-D28E-804850D0E458}"/>
              </a:ext>
            </a:extLst>
          </p:cNvPr>
          <p:cNvPicPr>
            <a:picLocks noChangeAspect="1"/>
          </p:cNvPicPr>
          <p:nvPr/>
        </p:nvPicPr>
        <p:blipFill>
          <a:blip r:embed="rId3"/>
          <a:srcRect t="28916" b="41809"/>
          <a:stretch>
            <a:fillRect/>
          </a:stretch>
        </p:blipFill>
        <p:spPr>
          <a:xfrm>
            <a:off x="0" y="5089211"/>
            <a:ext cx="12191999" cy="2376790"/>
          </a:xfrm>
          <a:prstGeom prst="rect">
            <a:avLst/>
          </a:prstGeom>
        </p:spPr>
      </p:pic>
      <p:sp>
        <p:nvSpPr>
          <p:cNvPr id="15" name="Ovalas 74">
            <a:extLst>
              <a:ext uri="{FF2B5EF4-FFF2-40B4-BE49-F238E27FC236}">
                <a16:creationId xmlns:a16="http://schemas.microsoft.com/office/drawing/2014/main" id="{D2697B4D-22B2-DCDD-80EE-5ABAF2C4E1B0}"/>
              </a:ext>
            </a:extLst>
          </p:cNvPr>
          <p:cNvSpPr/>
          <p:nvPr/>
        </p:nvSpPr>
        <p:spPr>
          <a:xfrm>
            <a:off x="5651" y="2607049"/>
            <a:ext cx="806141" cy="815494"/>
          </a:xfrm>
          <a:prstGeom prst="ellipse">
            <a:avLst/>
          </a:prstGeom>
          <a:solidFill>
            <a:srgbClr val="75BDA7"/>
          </a:solidFill>
          <a:ln>
            <a:solidFill>
              <a:srgbClr val="75BDA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lt-LT"/>
            </a:defPPr>
            <a:lvl1pPr marL="0" algn="l" defTabSz="914296" rtl="0" eaLnBrk="1" latinLnBrk="0" hangingPunct="1">
              <a:defRPr sz="1800" kern="1200">
                <a:solidFill>
                  <a:schemeClr val="lt1"/>
                </a:solidFill>
                <a:latin typeface="+mn-lt"/>
                <a:ea typeface="+mn-ea"/>
                <a:cs typeface="+mn-cs"/>
              </a:defRPr>
            </a:lvl1pPr>
            <a:lvl2pPr marL="457148" algn="l" defTabSz="914296" rtl="0" eaLnBrk="1" latinLnBrk="0" hangingPunct="1">
              <a:defRPr sz="1800" kern="1200">
                <a:solidFill>
                  <a:schemeClr val="lt1"/>
                </a:solidFill>
                <a:latin typeface="+mn-lt"/>
                <a:ea typeface="+mn-ea"/>
                <a:cs typeface="+mn-cs"/>
              </a:defRPr>
            </a:lvl2pPr>
            <a:lvl3pPr marL="914296" algn="l" defTabSz="914296" rtl="0" eaLnBrk="1" latinLnBrk="0" hangingPunct="1">
              <a:defRPr sz="1800" kern="1200">
                <a:solidFill>
                  <a:schemeClr val="lt1"/>
                </a:solidFill>
                <a:latin typeface="+mn-lt"/>
                <a:ea typeface="+mn-ea"/>
                <a:cs typeface="+mn-cs"/>
              </a:defRPr>
            </a:lvl3pPr>
            <a:lvl4pPr marL="1371444" algn="l" defTabSz="914296" rtl="0" eaLnBrk="1" latinLnBrk="0" hangingPunct="1">
              <a:defRPr sz="1800" kern="1200">
                <a:solidFill>
                  <a:schemeClr val="lt1"/>
                </a:solidFill>
                <a:latin typeface="+mn-lt"/>
                <a:ea typeface="+mn-ea"/>
                <a:cs typeface="+mn-cs"/>
              </a:defRPr>
            </a:lvl4pPr>
            <a:lvl5pPr marL="1828592" algn="l" defTabSz="914296" rtl="0" eaLnBrk="1" latinLnBrk="0" hangingPunct="1">
              <a:defRPr sz="1800" kern="1200">
                <a:solidFill>
                  <a:schemeClr val="lt1"/>
                </a:solidFill>
                <a:latin typeface="+mn-lt"/>
                <a:ea typeface="+mn-ea"/>
                <a:cs typeface="+mn-cs"/>
              </a:defRPr>
            </a:lvl5pPr>
            <a:lvl6pPr marL="2285740" algn="l" defTabSz="914296" rtl="0" eaLnBrk="1" latinLnBrk="0" hangingPunct="1">
              <a:defRPr sz="1800" kern="1200">
                <a:solidFill>
                  <a:schemeClr val="lt1"/>
                </a:solidFill>
                <a:latin typeface="+mn-lt"/>
                <a:ea typeface="+mn-ea"/>
                <a:cs typeface="+mn-cs"/>
              </a:defRPr>
            </a:lvl6pPr>
            <a:lvl7pPr marL="2742888" algn="l" defTabSz="914296" rtl="0" eaLnBrk="1" latinLnBrk="0" hangingPunct="1">
              <a:defRPr sz="1800" kern="1200">
                <a:solidFill>
                  <a:schemeClr val="lt1"/>
                </a:solidFill>
                <a:latin typeface="+mn-lt"/>
                <a:ea typeface="+mn-ea"/>
                <a:cs typeface="+mn-cs"/>
              </a:defRPr>
            </a:lvl7pPr>
            <a:lvl8pPr marL="3200036" algn="l" defTabSz="914296" rtl="0" eaLnBrk="1" latinLnBrk="0" hangingPunct="1">
              <a:defRPr sz="1800" kern="1200">
                <a:solidFill>
                  <a:schemeClr val="lt1"/>
                </a:solidFill>
                <a:latin typeface="+mn-lt"/>
                <a:ea typeface="+mn-ea"/>
                <a:cs typeface="+mn-cs"/>
              </a:defRPr>
            </a:lvl8pPr>
            <a:lvl9pPr marL="3657184" algn="l" defTabSz="914296" rtl="0" eaLnBrk="1" latinLnBrk="0" hangingPunct="1">
              <a:defRPr sz="1800" kern="1200">
                <a:solidFill>
                  <a:schemeClr val="lt1"/>
                </a:solidFill>
                <a:latin typeface="+mn-lt"/>
                <a:ea typeface="+mn-ea"/>
                <a:cs typeface="+mn-cs"/>
              </a:defRPr>
            </a:lvl9pPr>
          </a:lstStyle>
          <a:p>
            <a:pPr algn="ctr"/>
            <a:endParaRPr lang="lt-LT"/>
          </a:p>
        </p:txBody>
      </p:sp>
      <p:pic>
        <p:nvPicPr>
          <p:cNvPr id="17" name="Grafinis elementas 15">
            <a:extLst>
              <a:ext uri="{FF2B5EF4-FFF2-40B4-BE49-F238E27FC236}">
                <a16:creationId xmlns:a16="http://schemas.microsoft.com/office/drawing/2014/main" id="{655EC271-A7C9-BB96-E526-DFC348EC58E9}"/>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8448" y="2698163"/>
            <a:ext cx="680545" cy="633223"/>
          </a:xfrm>
          <a:prstGeom prst="rect">
            <a:avLst/>
          </a:prstGeom>
        </p:spPr>
      </p:pic>
    </p:spTree>
    <p:extLst>
      <p:ext uri="{BB962C8B-B14F-4D97-AF65-F5344CB8AC3E}">
        <p14:creationId xmlns:p14="http://schemas.microsoft.com/office/powerpoint/2010/main" val="6615083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9D4235-D23C-B044-68F2-8F4595ABCF56}"/>
            </a:ext>
          </a:extLst>
        </p:cNvPr>
        <p:cNvGrpSpPr/>
        <p:nvPr/>
      </p:nvGrpSpPr>
      <p:grpSpPr>
        <a:xfrm>
          <a:off x="0" y="0"/>
          <a:ext cx="0" cy="0"/>
          <a:chOff x="0" y="0"/>
          <a:chExt cx="0" cy="0"/>
        </a:xfrm>
      </p:grpSpPr>
      <p:sp>
        <p:nvSpPr>
          <p:cNvPr id="9" name="Stačiakampis 8">
            <a:extLst>
              <a:ext uri="{FF2B5EF4-FFF2-40B4-BE49-F238E27FC236}">
                <a16:creationId xmlns:a16="http://schemas.microsoft.com/office/drawing/2014/main" id="{238D5480-C63C-B842-FA7E-B93901A7EEA3}"/>
              </a:ext>
            </a:extLst>
          </p:cNvPr>
          <p:cNvSpPr>
            <a:spLocks/>
          </p:cNvSpPr>
          <p:nvPr/>
        </p:nvSpPr>
        <p:spPr>
          <a:xfrm>
            <a:off x="-13472" y="1104353"/>
            <a:ext cx="12192000" cy="4285066"/>
          </a:xfrm>
          <a:prstGeom prst="rect">
            <a:avLst/>
          </a:prstGeom>
          <a:solidFill>
            <a:srgbClr val="75BDA7">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2" name="Title 1">
            <a:extLst>
              <a:ext uri="{FF2B5EF4-FFF2-40B4-BE49-F238E27FC236}">
                <a16:creationId xmlns:a16="http://schemas.microsoft.com/office/drawing/2014/main" id="{88E899CF-1106-57EB-0040-9EDD2D5487E9}"/>
              </a:ext>
            </a:extLst>
          </p:cNvPr>
          <p:cNvSpPr>
            <a:spLocks noGrp="1"/>
          </p:cNvSpPr>
          <p:nvPr>
            <p:ph type="title"/>
          </p:nvPr>
        </p:nvSpPr>
        <p:spPr>
          <a:xfrm>
            <a:off x="465221" y="374559"/>
            <a:ext cx="11117179" cy="883227"/>
          </a:xfrm>
        </p:spPr>
        <p:txBody>
          <a:bodyPr anchor="ctr">
            <a:noAutofit/>
          </a:bodyPr>
          <a:lstStyle/>
          <a:p>
            <a:r>
              <a:rPr lang="lt-LT" sz="4000" b="1" dirty="0">
                <a:solidFill>
                  <a:srgbClr val="5D8189"/>
                </a:solidFill>
                <a:ea typeface="+mj-lt"/>
                <a:cs typeface="+mj-lt"/>
              </a:rPr>
              <a:t>Nacionalinių SKĖTINIŲ NVO konkursas</a:t>
            </a:r>
            <a:endParaRPr lang="en-US" sz="4000" b="1" dirty="0">
              <a:ea typeface="+mj-lt"/>
              <a:cs typeface="+mj-lt"/>
            </a:endParaRPr>
          </a:p>
        </p:txBody>
      </p:sp>
      <p:sp>
        <p:nvSpPr>
          <p:cNvPr id="4" name="Content Placeholder 2">
            <a:extLst>
              <a:ext uri="{FF2B5EF4-FFF2-40B4-BE49-F238E27FC236}">
                <a16:creationId xmlns:a16="http://schemas.microsoft.com/office/drawing/2014/main" id="{5D28E727-5F3F-333F-C0CD-C892DB615AA6}"/>
              </a:ext>
            </a:extLst>
          </p:cNvPr>
          <p:cNvSpPr txBox="1">
            <a:spLocks/>
          </p:cNvSpPr>
          <p:nvPr/>
        </p:nvSpPr>
        <p:spPr>
          <a:xfrm>
            <a:off x="872994" y="2103881"/>
            <a:ext cx="10709406" cy="1913308"/>
          </a:xfrm>
          <a:prstGeom prst="rect">
            <a:avLst/>
          </a:prstGeom>
        </p:spPr>
        <p:txBody>
          <a:bodyPr vert="horz" lIns="91430" tIns="45715" rIns="91430" bIns="45715" rtlCol="0" anchor="t">
            <a:noAutofit/>
          </a:bodyPr>
          <a:lstStyle>
            <a:lvl1pPr marL="457137" indent="-457137" algn="l" defTabSz="1219031"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462" indent="-380946" algn="l" defTabSz="1219031"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789" indent="-304758" algn="l" defTabSz="1219031"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304" indent="-304758" algn="l" defTabSz="1219031"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2819" indent="-304758" algn="l" defTabSz="1219031"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335" indent="-304758" algn="l" defTabSz="1219031"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1850" indent="-304758" algn="l" defTabSz="1219031"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366" indent="-304758" algn="l" defTabSz="1219031"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0881" indent="-304758" algn="l" defTabSz="1219031"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a:lstStyle>
          <a:p>
            <a:pPr marL="457200" indent="-457200">
              <a:buFont typeface="+mj-lt"/>
              <a:buAutoNum type="arabicPeriod"/>
            </a:pPr>
            <a:endParaRPr lang="lt-LT" sz="2400" b="1"/>
          </a:p>
        </p:txBody>
      </p:sp>
      <p:sp>
        <p:nvSpPr>
          <p:cNvPr id="5" name="Stačiakampis 4">
            <a:extLst>
              <a:ext uri="{FF2B5EF4-FFF2-40B4-BE49-F238E27FC236}">
                <a16:creationId xmlns:a16="http://schemas.microsoft.com/office/drawing/2014/main" id="{9AE4BF4D-A375-25CD-2FE1-ECF791DF74C1}"/>
              </a:ext>
            </a:extLst>
          </p:cNvPr>
          <p:cNvSpPr/>
          <p:nvPr/>
        </p:nvSpPr>
        <p:spPr>
          <a:xfrm>
            <a:off x="5612219" y="0"/>
            <a:ext cx="967563" cy="340242"/>
          </a:xfrm>
          <a:prstGeom prst="rect">
            <a:avLst/>
          </a:prstGeom>
          <a:solidFill>
            <a:srgbClr val="5D81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3" name="TextBox 2">
            <a:extLst>
              <a:ext uri="{FF2B5EF4-FFF2-40B4-BE49-F238E27FC236}">
                <a16:creationId xmlns:a16="http://schemas.microsoft.com/office/drawing/2014/main" id="{ECCCF8EB-89BB-45F6-C3C3-5A5B61FE06E1}"/>
              </a:ext>
            </a:extLst>
          </p:cNvPr>
          <p:cNvSpPr txBox="1"/>
          <p:nvPr/>
        </p:nvSpPr>
        <p:spPr>
          <a:xfrm>
            <a:off x="7518056" y="1252309"/>
            <a:ext cx="4565914" cy="4093428"/>
          </a:xfrm>
          <a:prstGeom prst="rect">
            <a:avLst/>
          </a:prstGeom>
          <a:noFill/>
        </p:spPr>
        <p:txBody>
          <a:bodyPr wrap="square" lIns="91440" tIns="45720" rIns="91440" bIns="45720" rtlCol="0" anchor="t">
            <a:spAutoFit/>
          </a:bodyPr>
          <a:lstStyle/>
          <a:p>
            <a:r>
              <a:rPr lang="lt-LT" sz="2000" b="1" i="1">
                <a:solidFill>
                  <a:schemeClr val="accent1"/>
                </a:solidFill>
              </a:rPr>
              <a:t>Rekomendacija</a:t>
            </a:r>
            <a:endParaRPr lang="lt-LT" sz="2000" b="1" i="1">
              <a:solidFill>
                <a:schemeClr val="accent1"/>
              </a:solidFill>
              <a:ea typeface="Calibri"/>
              <a:cs typeface="Calibri"/>
            </a:endParaRPr>
          </a:p>
          <a:p>
            <a:endParaRPr lang="lt-LT" sz="2000">
              <a:solidFill>
                <a:schemeClr val="accent1"/>
              </a:solidFill>
              <a:ea typeface="Calibri"/>
              <a:cs typeface="Calibri"/>
            </a:endParaRPr>
          </a:p>
          <a:p>
            <a:pPr algn="just"/>
            <a:r>
              <a:rPr lang="lt-LT" sz="2000">
                <a:solidFill>
                  <a:schemeClr val="accent1"/>
                </a:solidFill>
              </a:rPr>
              <a:t>Paraiškų ir projektų įgyvendinimo ataskaitų vertinimo metu </a:t>
            </a:r>
            <a:r>
              <a:rPr lang="lt-LT" sz="2000" b="1" u="sng">
                <a:solidFill>
                  <a:schemeClr val="accent1"/>
                </a:solidFill>
              </a:rPr>
              <a:t>didesnį dėmesį skirti suplanuotų ar įgyvendintų veiklų turiniui </a:t>
            </a:r>
            <a:r>
              <a:rPr lang="lt-LT" sz="2000">
                <a:solidFill>
                  <a:schemeClr val="accent1"/>
                </a:solidFill>
              </a:rPr>
              <a:t>ir jo atitikties konkurso nuostatams bei paraiškos pildymo ir vertinimo gairėms (jeigu bus rengiamos) vertinimui. </a:t>
            </a:r>
            <a:endParaRPr lang="lt-LT" sz="2000">
              <a:solidFill>
                <a:schemeClr val="accent1"/>
              </a:solidFill>
              <a:ea typeface="Calibri"/>
              <a:cs typeface="Calibri"/>
            </a:endParaRPr>
          </a:p>
          <a:p>
            <a:pPr marL="342900" indent="-342900">
              <a:buFont typeface="Arial" panose="020B0604020202020204" pitchFamily="34" charset="0"/>
              <a:buChar char="•"/>
            </a:pPr>
            <a:endParaRPr lang="lt-LT" sz="2000">
              <a:solidFill>
                <a:srgbClr val="003850"/>
              </a:solidFill>
            </a:endParaRPr>
          </a:p>
          <a:p>
            <a:pPr marL="342900" indent="-342900">
              <a:buFont typeface="Arial" panose="020B0604020202020204" pitchFamily="34" charset="0"/>
              <a:buChar char="•"/>
            </a:pPr>
            <a:endParaRPr lang="lt-LT" sz="2000">
              <a:solidFill>
                <a:srgbClr val="003850"/>
              </a:solidFill>
            </a:endParaRPr>
          </a:p>
          <a:p>
            <a:pPr marL="342900" indent="-342900">
              <a:buFont typeface="Arial" panose="020B0604020202020204" pitchFamily="34" charset="0"/>
              <a:buChar char="•"/>
            </a:pPr>
            <a:endParaRPr lang="lt-LT" sz="2000">
              <a:solidFill>
                <a:srgbClr val="003850"/>
              </a:solidFill>
            </a:endParaRPr>
          </a:p>
          <a:p>
            <a:pPr marL="342900" indent="-342900">
              <a:buFont typeface="Arial" panose="020B0604020202020204" pitchFamily="34" charset="0"/>
              <a:buChar char="•"/>
            </a:pPr>
            <a:endParaRPr lang="lt-LT" sz="2000">
              <a:solidFill>
                <a:srgbClr val="003850"/>
              </a:solidFill>
            </a:endParaRPr>
          </a:p>
        </p:txBody>
      </p:sp>
      <p:sp>
        <p:nvSpPr>
          <p:cNvPr id="6" name="TextBox 5">
            <a:extLst>
              <a:ext uri="{FF2B5EF4-FFF2-40B4-BE49-F238E27FC236}">
                <a16:creationId xmlns:a16="http://schemas.microsoft.com/office/drawing/2014/main" id="{F6291A05-1258-DC40-4A5E-984101C94C12}"/>
              </a:ext>
            </a:extLst>
          </p:cNvPr>
          <p:cNvSpPr txBox="1"/>
          <p:nvPr/>
        </p:nvSpPr>
        <p:spPr>
          <a:xfrm>
            <a:off x="878299" y="1249910"/>
            <a:ext cx="5823519" cy="4616648"/>
          </a:xfrm>
          <a:prstGeom prst="rect">
            <a:avLst/>
          </a:prstGeom>
          <a:noFill/>
        </p:spPr>
        <p:txBody>
          <a:bodyPr wrap="square" lIns="91440" tIns="45720" rIns="91440" bIns="45720" rtlCol="0" anchor="t">
            <a:spAutoFit/>
          </a:bodyPr>
          <a:lstStyle/>
          <a:p>
            <a:r>
              <a:rPr lang="lt-LT" sz="2000" b="1" i="1" dirty="0">
                <a:solidFill>
                  <a:srgbClr val="003850"/>
                </a:solidFill>
              </a:rPr>
              <a:t>Svarstoma sprendimo alternatyva</a:t>
            </a:r>
          </a:p>
          <a:p>
            <a:endParaRPr lang="lt-LT" sz="2000" b="1" i="1" dirty="0">
              <a:solidFill>
                <a:srgbClr val="003850"/>
              </a:solidFill>
            </a:endParaRPr>
          </a:p>
          <a:p>
            <a:pPr algn="just"/>
            <a:r>
              <a:rPr lang="lt-LT" b="1" u="sng" dirty="0"/>
              <a:t>Vertinimo kriterijuose didesnį dėmesį skiriant ne tik planuojamai projekto veiklai, bet ir jau vykdomai organizacijos veiklai. </a:t>
            </a:r>
            <a:r>
              <a:rPr lang="lt-LT" dirty="0"/>
              <a:t>Vertinant galėtų būti atsižvelgiama į: narių atstovavimas,  aktyvumas partnerystėse, atstovavimas ir </a:t>
            </a:r>
            <a:r>
              <a:rPr lang="lt-LT" dirty="0" err="1"/>
              <a:t>advokacija</a:t>
            </a:r>
            <a:r>
              <a:rPr lang="lt-LT" dirty="0"/>
              <a:t>, kaip stiprina savo narius ir pan.</a:t>
            </a:r>
          </a:p>
          <a:p>
            <a:pPr algn="just"/>
            <a:endParaRPr lang="lt-LT" dirty="0">
              <a:solidFill>
                <a:srgbClr val="003850"/>
              </a:solidFill>
            </a:endParaRPr>
          </a:p>
          <a:p>
            <a:pPr algn="just"/>
            <a:r>
              <a:rPr lang="lt-LT" b="1" u="sng" dirty="0">
                <a:solidFill>
                  <a:srgbClr val="003850"/>
                </a:solidFill>
              </a:rPr>
              <a:t>Papildomai svarstomas </a:t>
            </a:r>
            <a:r>
              <a:rPr lang="lt-LT" b="1" u="sng" dirty="0"/>
              <a:t>fiksuotų išlaidų modelis</a:t>
            </a:r>
            <a:r>
              <a:rPr lang="lt-LT" dirty="0"/>
              <a:t>, pagal kurį paraiškoje numatytoms veikloms būtų skiriama iš anksto nustatyta suma. Tokiu atveju pareiškėjas turėtų pagrįsti veiklų įgyvendinimą, o ne detaliai atsiskaityti už kiekvieną patirtą išlaidą, kuri ne visais atvejais tiesiogiai atspindi pasiektą rezultatą. </a:t>
            </a:r>
            <a:endParaRPr lang="lt-LT" dirty="0">
              <a:solidFill>
                <a:srgbClr val="003850"/>
              </a:solidFill>
            </a:endParaRPr>
          </a:p>
          <a:p>
            <a:pPr marL="285750" indent="-285750">
              <a:buFont typeface="Arial" panose="020B0604020202020204" pitchFamily="34" charset="0"/>
              <a:buChar char="•"/>
            </a:pPr>
            <a:endParaRPr lang="lt-LT" dirty="0"/>
          </a:p>
          <a:p>
            <a:endParaRPr lang="lt-LT" sz="2000" dirty="0">
              <a:solidFill>
                <a:srgbClr val="003850"/>
              </a:solidFill>
            </a:endParaRPr>
          </a:p>
        </p:txBody>
      </p:sp>
      <p:sp>
        <p:nvSpPr>
          <p:cNvPr id="11" name="Ovalas 74">
            <a:extLst>
              <a:ext uri="{FF2B5EF4-FFF2-40B4-BE49-F238E27FC236}">
                <a16:creationId xmlns:a16="http://schemas.microsoft.com/office/drawing/2014/main" id="{54781ACD-C522-D439-FED5-37737A3FB718}"/>
              </a:ext>
            </a:extLst>
          </p:cNvPr>
          <p:cNvSpPr>
            <a:spLocks/>
          </p:cNvSpPr>
          <p:nvPr/>
        </p:nvSpPr>
        <p:spPr>
          <a:xfrm>
            <a:off x="53246" y="3830238"/>
            <a:ext cx="806141" cy="815494"/>
          </a:xfrm>
          <a:prstGeom prst="ellipse">
            <a:avLst/>
          </a:prstGeom>
          <a:solidFill>
            <a:srgbClr val="75BDA7"/>
          </a:solidFill>
          <a:ln>
            <a:solidFill>
              <a:srgbClr val="75BDA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lt-LT"/>
            </a:defPPr>
            <a:lvl1pPr marL="0" algn="l" defTabSz="914296" rtl="0" eaLnBrk="1" latinLnBrk="0" hangingPunct="1">
              <a:defRPr sz="1800" kern="1200">
                <a:solidFill>
                  <a:schemeClr val="lt1"/>
                </a:solidFill>
                <a:latin typeface="+mn-lt"/>
                <a:ea typeface="+mn-ea"/>
                <a:cs typeface="+mn-cs"/>
              </a:defRPr>
            </a:lvl1pPr>
            <a:lvl2pPr marL="457148" algn="l" defTabSz="914296" rtl="0" eaLnBrk="1" latinLnBrk="0" hangingPunct="1">
              <a:defRPr sz="1800" kern="1200">
                <a:solidFill>
                  <a:schemeClr val="lt1"/>
                </a:solidFill>
                <a:latin typeface="+mn-lt"/>
                <a:ea typeface="+mn-ea"/>
                <a:cs typeface="+mn-cs"/>
              </a:defRPr>
            </a:lvl2pPr>
            <a:lvl3pPr marL="914296" algn="l" defTabSz="914296" rtl="0" eaLnBrk="1" latinLnBrk="0" hangingPunct="1">
              <a:defRPr sz="1800" kern="1200">
                <a:solidFill>
                  <a:schemeClr val="lt1"/>
                </a:solidFill>
                <a:latin typeface="+mn-lt"/>
                <a:ea typeface="+mn-ea"/>
                <a:cs typeface="+mn-cs"/>
              </a:defRPr>
            </a:lvl3pPr>
            <a:lvl4pPr marL="1371444" algn="l" defTabSz="914296" rtl="0" eaLnBrk="1" latinLnBrk="0" hangingPunct="1">
              <a:defRPr sz="1800" kern="1200">
                <a:solidFill>
                  <a:schemeClr val="lt1"/>
                </a:solidFill>
                <a:latin typeface="+mn-lt"/>
                <a:ea typeface="+mn-ea"/>
                <a:cs typeface="+mn-cs"/>
              </a:defRPr>
            </a:lvl4pPr>
            <a:lvl5pPr marL="1828592" algn="l" defTabSz="914296" rtl="0" eaLnBrk="1" latinLnBrk="0" hangingPunct="1">
              <a:defRPr sz="1800" kern="1200">
                <a:solidFill>
                  <a:schemeClr val="lt1"/>
                </a:solidFill>
                <a:latin typeface="+mn-lt"/>
                <a:ea typeface="+mn-ea"/>
                <a:cs typeface="+mn-cs"/>
              </a:defRPr>
            </a:lvl5pPr>
            <a:lvl6pPr marL="2285740" algn="l" defTabSz="914296" rtl="0" eaLnBrk="1" latinLnBrk="0" hangingPunct="1">
              <a:defRPr sz="1800" kern="1200">
                <a:solidFill>
                  <a:schemeClr val="lt1"/>
                </a:solidFill>
                <a:latin typeface="+mn-lt"/>
                <a:ea typeface="+mn-ea"/>
                <a:cs typeface="+mn-cs"/>
              </a:defRPr>
            </a:lvl6pPr>
            <a:lvl7pPr marL="2742888" algn="l" defTabSz="914296" rtl="0" eaLnBrk="1" latinLnBrk="0" hangingPunct="1">
              <a:defRPr sz="1800" kern="1200">
                <a:solidFill>
                  <a:schemeClr val="lt1"/>
                </a:solidFill>
                <a:latin typeface="+mn-lt"/>
                <a:ea typeface="+mn-ea"/>
                <a:cs typeface="+mn-cs"/>
              </a:defRPr>
            </a:lvl7pPr>
            <a:lvl8pPr marL="3200036" algn="l" defTabSz="914296" rtl="0" eaLnBrk="1" latinLnBrk="0" hangingPunct="1">
              <a:defRPr sz="1800" kern="1200">
                <a:solidFill>
                  <a:schemeClr val="lt1"/>
                </a:solidFill>
                <a:latin typeface="+mn-lt"/>
                <a:ea typeface="+mn-ea"/>
                <a:cs typeface="+mn-cs"/>
              </a:defRPr>
            </a:lvl8pPr>
            <a:lvl9pPr marL="3657184" algn="l" defTabSz="914296" rtl="0" eaLnBrk="1" latinLnBrk="0" hangingPunct="1">
              <a:defRPr sz="1800" kern="1200">
                <a:solidFill>
                  <a:schemeClr val="lt1"/>
                </a:solidFill>
                <a:latin typeface="+mn-lt"/>
                <a:ea typeface="+mn-ea"/>
                <a:cs typeface="+mn-cs"/>
              </a:defRPr>
            </a:lvl9pPr>
          </a:lstStyle>
          <a:p>
            <a:pPr algn="ctr"/>
            <a:endParaRPr lang="lt-LT"/>
          </a:p>
        </p:txBody>
      </p:sp>
      <p:pic>
        <p:nvPicPr>
          <p:cNvPr id="10" name="Grafinis elementas 115">
            <a:extLst>
              <a:ext uri="{FF2B5EF4-FFF2-40B4-BE49-F238E27FC236}">
                <a16:creationId xmlns:a16="http://schemas.microsoft.com/office/drawing/2014/main" id="{E5B5C67D-69F9-8763-5779-11E83BAE45CF}"/>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247785" y="3945165"/>
            <a:ext cx="423475" cy="590232"/>
          </a:xfrm>
          <a:prstGeom prst="rect">
            <a:avLst/>
          </a:prstGeom>
        </p:spPr>
      </p:pic>
      <p:sp>
        <p:nvSpPr>
          <p:cNvPr id="15" name="Ovalas 74">
            <a:extLst>
              <a:ext uri="{FF2B5EF4-FFF2-40B4-BE49-F238E27FC236}">
                <a16:creationId xmlns:a16="http://schemas.microsoft.com/office/drawing/2014/main" id="{D3CA79DB-1B8D-BC67-D993-18B2B0298851}"/>
              </a:ext>
            </a:extLst>
          </p:cNvPr>
          <p:cNvSpPr>
            <a:spLocks/>
          </p:cNvSpPr>
          <p:nvPr/>
        </p:nvSpPr>
        <p:spPr>
          <a:xfrm>
            <a:off x="57586" y="2099390"/>
            <a:ext cx="806141" cy="815494"/>
          </a:xfrm>
          <a:prstGeom prst="ellipse">
            <a:avLst/>
          </a:prstGeom>
          <a:solidFill>
            <a:srgbClr val="75BDA7"/>
          </a:solidFill>
          <a:ln>
            <a:solidFill>
              <a:srgbClr val="75BDA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lt-LT"/>
            </a:defPPr>
            <a:lvl1pPr marL="0" algn="l" defTabSz="914296" rtl="0" eaLnBrk="1" latinLnBrk="0" hangingPunct="1">
              <a:defRPr sz="1800" kern="1200">
                <a:solidFill>
                  <a:schemeClr val="lt1"/>
                </a:solidFill>
                <a:latin typeface="+mn-lt"/>
                <a:ea typeface="+mn-ea"/>
                <a:cs typeface="+mn-cs"/>
              </a:defRPr>
            </a:lvl1pPr>
            <a:lvl2pPr marL="457148" algn="l" defTabSz="914296" rtl="0" eaLnBrk="1" latinLnBrk="0" hangingPunct="1">
              <a:defRPr sz="1800" kern="1200">
                <a:solidFill>
                  <a:schemeClr val="lt1"/>
                </a:solidFill>
                <a:latin typeface="+mn-lt"/>
                <a:ea typeface="+mn-ea"/>
                <a:cs typeface="+mn-cs"/>
              </a:defRPr>
            </a:lvl2pPr>
            <a:lvl3pPr marL="914296" algn="l" defTabSz="914296" rtl="0" eaLnBrk="1" latinLnBrk="0" hangingPunct="1">
              <a:defRPr sz="1800" kern="1200">
                <a:solidFill>
                  <a:schemeClr val="lt1"/>
                </a:solidFill>
                <a:latin typeface="+mn-lt"/>
                <a:ea typeface="+mn-ea"/>
                <a:cs typeface="+mn-cs"/>
              </a:defRPr>
            </a:lvl3pPr>
            <a:lvl4pPr marL="1371444" algn="l" defTabSz="914296" rtl="0" eaLnBrk="1" latinLnBrk="0" hangingPunct="1">
              <a:defRPr sz="1800" kern="1200">
                <a:solidFill>
                  <a:schemeClr val="lt1"/>
                </a:solidFill>
                <a:latin typeface="+mn-lt"/>
                <a:ea typeface="+mn-ea"/>
                <a:cs typeface="+mn-cs"/>
              </a:defRPr>
            </a:lvl4pPr>
            <a:lvl5pPr marL="1828592" algn="l" defTabSz="914296" rtl="0" eaLnBrk="1" latinLnBrk="0" hangingPunct="1">
              <a:defRPr sz="1800" kern="1200">
                <a:solidFill>
                  <a:schemeClr val="lt1"/>
                </a:solidFill>
                <a:latin typeface="+mn-lt"/>
                <a:ea typeface="+mn-ea"/>
                <a:cs typeface="+mn-cs"/>
              </a:defRPr>
            </a:lvl5pPr>
            <a:lvl6pPr marL="2285740" algn="l" defTabSz="914296" rtl="0" eaLnBrk="1" latinLnBrk="0" hangingPunct="1">
              <a:defRPr sz="1800" kern="1200">
                <a:solidFill>
                  <a:schemeClr val="lt1"/>
                </a:solidFill>
                <a:latin typeface="+mn-lt"/>
                <a:ea typeface="+mn-ea"/>
                <a:cs typeface="+mn-cs"/>
              </a:defRPr>
            </a:lvl6pPr>
            <a:lvl7pPr marL="2742888" algn="l" defTabSz="914296" rtl="0" eaLnBrk="1" latinLnBrk="0" hangingPunct="1">
              <a:defRPr sz="1800" kern="1200">
                <a:solidFill>
                  <a:schemeClr val="lt1"/>
                </a:solidFill>
                <a:latin typeface="+mn-lt"/>
                <a:ea typeface="+mn-ea"/>
                <a:cs typeface="+mn-cs"/>
              </a:defRPr>
            </a:lvl7pPr>
            <a:lvl8pPr marL="3200036" algn="l" defTabSz="914296" rtl="0" eaLnBrk="1" latinLnBrk="0" hangingPunct="1">
              <a:defRPr sz="1800" kern="1200">
                <a:solidFill>
                  <a:schemeClr val="lt1"/>
                </a:solidFill>
                <a:latin typeface="+mn-lt"/>
                <a:ea typeface="+mn-ea"/>
                <a:cs typeface="+mn-cs"/>
              </a:defRPr>
            </a:lvl8pPr>
            <a:lvl9pPr marL="3657184" algn="l" defTabSz="914296" rtl="0" eaLnBrk="1" latinLnBrk="0" hangingPunct="1">
              <a:defRPr sz="1800" kern="1200">
                <a:solidFill>
                  <a:schemeClr val="lt1"/>
                </a:solidFill>
                <a:latin typeface="+mn-lt"/>
                <a:ea typeface="+mn-ea"/>
                <a:cs typeface="+mn-cs"/>
              </a:defRPr>
            </a:lvl9pPr>
          </a:lstStyle>
          <a:p>
            <a:pPr algn="ctr"/>
            <a:endParaRPr lang="lt-LT"/>
          </a:p>
        </p:txBody>
      </p:sp>
      <p:pic>
        <p:nvPicPr>
          <p:cNvPr id="7" name="Grafinis elementas 116">
            <a:extLst>
              <a:ext uri="{FF2B5EF4-FFF2-40B4-BE49-F238E27FC236}">
                <a16:creationId xmlns:a16="http://schemas.microsoft.com/office/drawing/2014/main" id="{273A4217-8625-70D3-F0F3-6AFEFB347CAC}"/>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248246" y="2212510"/>
            <a:ext cx="546332" cy="589404"/>
          </a:xfrm>
          <a:prstGeom prst="rect">
            <a:avLst/>
          </a:prstGeom>
        </p:spPr>
      </p:pic>
      <p:pic>
        <p:nvPicPr>
          <p:cNvPr id="20" name="Picture 19">
            <a:extLst>
              <a:ext uri="{FF2B5EF4-FFF2-40B4-BE49-F238E27FC236}">
                <a16:creationId xmlns:a16="http://schemas.microsoft.com/office/drawing/2014/main" id="{F984271D-12EE-033B-7EF2-B2439ECFF883}"/>
              </a:ext>
            </a:extLst>
          </p:cNvPr>
          <p:cNvPicPr>
            <a:picLocks noChangeAspect="1"/>
          </p:cNvPicPr>
          <p:nvPr/>
        </p:nvPicPr>
        <p:blipFill>
          <a:blip r:embed="rId5"/>
          <a:srcRect t="54504" b="16247"/>
          <a:stretch>
            <a:fillRect/>
          </a:stretch>
        </p:blipFill>
        <p:spPr>
          <a:xfrm>
            <a:off x="0" y="5389419"/>
            <a:ext cx="12205472" cy="1468581"/>
          </a:xfrm>
          <a:prstGeom prst="rect">
            <a:avLst/>
          </a:prstGeom>
        </p:spPr>
      </p:pic>
    </p:spTree>
    <p:extLst>
      <p:ext uri="{BB962C8B-B14F-4D97-AF65-F5344CB8AC3E}">
        <p14:creationId xmlns:p14="http://schemas.microsoft.com/office/powerpoint/2010/main" val="14499876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30B807-FFBE-D89E-CAA8-A1FA7A9F46C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BFBDB92-0ABE-B8F8-8D92-213A82B1D4FC}"/>
              </a:ext>
            </a:extLst>
          </p:cNvPr>
          <p:cNvSpPr>
            <a:spLocks noGrp="1"/>
          </p:cNvSpPr>
          <p:nvPr>
            <p:ph type="title"/>
          </p:nvPr>
        </p:nvSpPr>
        <p:spPr>
          <a:xfrm>
            <a:off x="537410" y="340242"/>
            <a:ext cx="11117179" cy="883227"/>
          </a:xfrm>
        </p:spPr>
        <p:txBody>
          <a:bodyPr anchor="ctr">
            <a:noAutofit/>
          </a:bodyPr>
          <a:lstStyle/>
          <a:p>
            <a:r>
              <a:rPr lang="lt-LT" sz="4000" b="1" dirty="0">
                <a:solidFill>
                  <a:srgbClr val="5D8189"/>
                </a:solidFill>
                <a:latin typeface="+mn-lt"/>
              </a:rPr>
              <a:t>NVO institucinio stiprinimo konkursai</a:t>
            </a:r>
            <a:endParaRPr lang="en-US" sz="4000" dirty="0"/>
          </a:p>
        </p:txBody>
      </p:sp>
      <p:sp>
        <p:nvSpPr>
          <p:cNvPr id="4" name="Content Placeholder 2">
            <a:extLst>
              <a:ext uri="{FF2B5EF4-FFF2-40B4-BE49-F238E27FC236}">
                <a16:creationId xmlns:a16="http://schemas.microsoft.com/office/drawing/2014/main" id="{9555A369-8B5C-921F-C9ED-70A190A1C73B}"/>
              </a:ext>
            </a:extLst>
          </p:cNvPr>
          <p:cNvSpPr txBox="1">
            <a:spLocks/>
          </p:cNvSpPr>
          <p:nvPr/>
        </p:nvSpPr>
        <p:spPr>
          <a:xfrm>
            <a:off x="856470" y="1189743"/>
            <a:ext cx="6121502" cy="4485004"/>
          </a:xfrm>
          <a:prstGeom prst="rect">
            <a:avLst/>
          </a:prstGeom>
        </p:spPr>
        <p:txBody>
          <a:bodyPr vert="horz" lIns="91430" tIns="45715" rIns="91430" bIns="45715" rtlCol="0" anchor="t">
            <a:noAutofit/>
          </a:bodyPr>
          <a:lstStyle>
            <a:lvl1pPr marL="457137" indent="-457137" algn="l" defTabSz="1219031"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462" indent="-380946" algn="l" defTabSz="1219031"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789" indent="-304758" algn="l" defTabSz="1219031"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304" indent="-304758" algn="l" defTabSz="1219031"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2819" indent="-304758" algn="l" defTabSz="1219031"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335" indent="-304758" algn="l" defTabSz="1219031"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1850" indent="-304758" algn="l" defTabSz="1219031"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366" indent="-304758" algn="l" defTabSz="1219031"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0881" indent="-304758" algn="l" defTabSz="1219031"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a:lstStyle>
          <a:p>
            <a:pPr marL="0" indent="0" fontAlgn="base">
              <a:buNone/>
            </a:pPr>
            <a:r>
              <a:rPr lang="lt-LT" sz="2000" b="1" i="1" dirty="0"/>
              <a:t>Svarstomos sprendimo alternatyvos:</a:t>
            </a:r>
          </a:p>
          <a:p>
            <a:pPr marL="0" indent="0" fontAlgn="base">
              <a:buNone/>
            </a:pPr>
            <a:endParaRPr lang="lt-LT" sz="2000" b="1" i="1" dirty="0"/>
          </a:p>
          <a:p>
            <a:pPr marL="0" indent="0" algn="just" fontAlgn="base">
              <a:buNone/>
            </a:pPr>
            <a:r>
              <a:rPr lang="lt-LT" sz="2000" dirty="0"/>
              <a:t>Apjungti finansavimą į bendrą konkursą. Sudaryti galimybes pačioms NVO rinktis tarp A. mažos ar didelės apimties projekto B. vienmečio ar dvimečio finansavimo</a:t>
            </a:r>
            <a:endParaRPr lang="lt-LT" sz="2000" dirty="0">
              <a:ea typeface="Calibri"/>
              <a:cs typeface="Calibri"/>
            </a:endParaRPr>
          </a:p>
          <a:p>
            <a:pPr marL="0" indent="0" algn="just">
              <a:buNone/>
            </a:pPr>
            <a:endParaRPr lang="lt-LT" sz="2000" dirty="0">
              <a:ea typeface="Calibri"/>
              <a:cs typeface="Calibri"/>
            </a:endParaRPr>
          </a:p>
          <a:p>
            <a:pPr marL="0" indent="0" algn="just">
              <a:buNone/>
            </a:pPr>
            <a:r>
              <a:rPr lang="lt-LT" sz="2000" dirty="0">
                <a:ea typeface="Calibri"/>
                <a:cs typeface="Calibri"/>
              </a:rPr>
              <a:t>Nustatyti griežtesnius reikalavimus </a:t>
            </a:r>
            <a:r>
              <a:rPr lang="lt-LT" sz="2000" b="1" dirty="0">
                <a:ea typeface="Calibri"/>
                <a:cs typeface="Calibri"/>
              </a:rPr>
              <a:t>Nacionalinių NVO konkurse</a:t>
            </a:r>
            <a:r>
              <a:rPr lang="lt-LT" sz="2000" dirty="0">
                <a:ea typeface="Calibri"/>
                <a:cs typeface="Calibri"/>
              </a:rPr>
              <a:t>, padedančius identifikuoti nuosekliai ir plačiai būtent nacionaliniu mastu veikiančias NVO. </a:t>
            </a:r>
            <a:r>
              <a:rPr lang="lt-LT" sz="2000" dirty="0" err="1">
                <a:ea typeface="Calibri"/>
                <a:cs typeface="Calibri"/>
              </a:rPr>
              <a:t>Kokurse</a:t>
            </a:r>
            <a:r>
              <a:rPr lang="lt-LT" sz="2000" dirty="0">
                <a:ea typeface="Calibri"/>
                <a:cs typeface="Calibri"/>
              </a:rPr>
              <a:t> nustatyti aiškesnes stiprinimo kryptis, atsižvelgiant į valstybės prioritetus nacionalinių NVO stiprinimo kryptyje.</a:t>
            </a:r>
          </a:p>
          <a:p>
            <a:pPr marL="0" indent="0" algn="just">
              <a:buNone/>
            </a:pPr>
            <a:endParaRPr lang="lt-LT" sz="2000" dirty="0">
              <a:ea typeface="Calibri"/>
              <a:cs typeface="Calibri"/>
            </a:endParaRPr>
          </a:p>
          <a:p>
            <a:pPr marL="0" indent="0" algn="just">
              <a:buNone/>
            </a:pPr>
            <a:endParaRPr lang="lt-LT" sz="2000" dirty="0">
              <a:ea typeface="Calibri"/>
              <a:cs typeface="Calibri"/>
            </a:endParaRPr>
          </a:p>
          <a:p>
            <a:pPr marL="0" indent="0" algn="just">
              <a:buNone/>
            </a:pPr>
            <a:endParaRPr lang="lt-LT" sz="2000" dirty="0">
              <a:ea typeface="Calibri"/>
              <a:cs typeface="Calibri"/>
            </a:endParaRPr>
          </a:p>
          <a:p>
            <a:pPr marL="0" indent="0" algn="just">
              <a:buNone/>
            </a:pPr>
            <a:endParaRPr lang="lt-LT" sz="2000" dirty="0">
              <a:ea typeface="Calibri"/>
              <a:cs typeface="Calibri"/>
            </a:endParaRPr>
          </a:p>
          <a:p>
            <a:pPr marL="0" indent="0" algn="just">
              <a:buNone/>
            </a:pPr>
            <a:endParaRPr lang="lt-LT" sz="2000" dirty="0">
              <a:ea typeface="Calibri"/>
              <a:cs typeface="Calibri"/>
            </a:endParaRPr>
          </a:p>
        </p:txBody>
      </p:sp>
      <p:sp>
        <p:nvSpPr>
          <p:cNvPr id="5" name="Stačiakampis 4">
            <a:extLst>
              <a:ext uri="{FF2B5EF4-FFF2-40B4-BE49-F238E27FC236}">
                <a16:creationId xmlns:a16="http://schemas.microsoft.com/office/drawing/2014/main" id="{5A1683E8-E899-E085-3C47-B97A01FD69BC}"/>
              </a:ext>
            </a:extLst>
          </p:cNvPr>
          <p:cNvSpPr/>
          <p:nvPr/>
        </p:nvSpPr>
        <p:spPr>
          <a:xfrm>
            <a:off x="5612219" y="0"/>
            <a:ext cx="967563" cy="340242"/>
          </a:xfrm>
          <a:prstGeom prst="rect">
            <a:avLst/>
          </a:prstGeom>
          <a:solidFill>
            <a:srgbClr val="5D81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3" name="TextBox 2">
            <a:extLst>
              <a:ext uri="{FF2B5EF4-FFF2-40B4-BE49-F238E27FC236}">
                <a16:creationId xmlns:a16="http://schemas.microsoft.com/office/drawing/2014/main" id="{9D2D8A68-1A01-9059-10D4-235D014DF9A3}"/>
              </a:ext>
            </a:extLst>
          </p:cNvPr>
          <p:cNvSpPr txBox="1"/>
          <p:nvPr/>
        </p:nvSpPr>
        <p:spPr>
          <a:xfrm>
            <a:off x="7069600" y="1397090"/>
            <a:ext cx="5072070" cy="3447098"/>
          </a:xfrm>
          <a:prstGeom prst="rect">
            <a:avLst/>
          </a:prstGeom>
          <a:noFill/>
        </p:spPr>
        <p:txBody>
          <a:bodyPr wrap="square" lIns="91440" tIns="45720" rIns="91440" bIns="45720" rtlCol="0" anchor="t">
            <a:spAutoFit/>
          </a:bodyPr>
          <a:lstStyle/>
          <a:p>
            <a:r>
              <a:rPr lang="lt-LT" sz="2000" b="1" i="1" dirty="0">
                <a:solidFill>
                  <a:srgbClr val="239778"/>
                </a:solidFill>
              </a:rPr>
              <a:t>Rekomendacija:</a:t>
            </a:r>
            <a:endParaRPr lang="lt-LT" sz="2000" b="1" i="1" dirty="0">
              <a:solidFill>
                <a:srgbClr val="239778"/>
              </a:solidFill>
              <a:ea typeface="Calibri"/>
              <a:cs typeface="Calibri"/>
            </a:endParaRPr>
          </a:p>
          <a:p>
            <a:endParaRPr lang="lt-LT" sz="2000" b="1" i="1" dirty="0">
              <a:solidFill>
                <a:srgbClr val="239778"/>
              </a:solidFill>
              <a:ea typeface="Calibri"/>
              <a:cs typeface="Calibri"/>
            </a:endParaRPr>
          </a:p>
          <a:p>
            <a:pPr algn="just" fontAlgn="base"/>
            <a:r>
              <a:rPr lang="lt-LT" sz="2000" dirty="0">
                <a:solidFill>
                  <a:srgbClr val="239778"/>
                </a:solidFill>
              </a:rPr>
              <a:t>Perstruktūruoti </a:t>
            </a:r>
            <a:r>
              <a:rPr lang="lt-LT" sz="2000" u="sng" dirty="0">
                <a:solidFill>
                  <a:srgbClr val="239778"/>
                </a:solidFill>
              </a:rPr>
              <a:t>Nacionalinių NVO konkursą, suteikiant teisę jame dalyvauti visoms NVO</a:t>
            </a:r>
            <a:r>
              <a:rPr lang="lt-LT" sz="2000" dirty="0">
                <a:solidFill>
                  <a:srgbClr val="239778"/>
                </a:solidFill>
              </a:rPr>
              <a:t>. </a:t>
            </a:r>
            <a:r>
              <a:rPr lang="lt-LT" sz="2000" u="sng" dirty="0">
                <a:solidFill>
                  <a:srgbClr val="239778"/>
                </a:solidFill>
              </a:rPr>
              <a:t>Abiejų konkursų – nacionalinių NVO ir mažųjų  – atveju sudaryti galimybę įgyvendinti </a:t>
            </a:r>
            <a:r>
              <a:rPr lang="lt-LT" sz="2000" b="1" u="sng" dirty="0">
                <a:solidFill>
                  <a:srgbClr val="239778"/>
                </a:solidFill>
              </a:rPr>
              <a:t>tiek vienmečius, tiek dvimečius projektus</a:t>
            </a:r>
            <a:r>
              <a:rPr lang="lt-LT" sz="2000" u="sng" dirty="0">
                <a:solidFill>
                  <a:srgbClr val="239778"/>
                </a:solidFill>
              </a:rPr>
              <a:t>.</a:t>
            </a:r>
            <a:r>
              <a:rPr lang="lt-LT" sz="2000" dirty="0">
                <a:solidFill>
                  <a:srgbClr val="239778"/>
                </a:solidFill>
              </a:rPr>
              <a:t> Projektų vykdytojai, siekiantys įgyvendinti dvimetį projektą, turėtų papildomai pagrįsti tokį pasirinkimą.  </a:t>
            </a:r>
            <a:endParaRPr lang="lt-LT" sz="2000" dirty="0">
              <a:solidFill>
                <a:srgbClr val="239778"/>
              </a:solidFill>
              <a:ea typeface="Calibri"/>
              <a:cs typeface="Calibri"/>
            </a:endParaRPr>
          </a:p>
          <a:p>
            <a:endParaRPr lang="lt-LT" dirty="0">
              <a:solidFill>
                <a:srgbClr val="239778"/>
              </a:solidFill>
              <a:ea typeface="Calibri"/>
              <a:cs typeface="Calibri"/>
            </a:endParaRPr>
          </a:p>
        </p:txBody>
      </p:sp>
      <p:sp>
        <p:nvSpPr>
          <p:cNvPr id="7" name="Ovalas 74">
            <a:extLst>
              <a:ext uri="{FF2B5EF4-FFF2-40B4-BE49-F238E27FC236}">
                <a16:creationId xmlns:a16="http://schemas.microsoft.com/office/drawing/2014/main" id="{ECA54EA7-A0A1-EE76-3AAE-7F072F532262}"/>
              </a:ext>
            </a:extLst>
          </p:cNvPr>
          <p:cNvSpPr>
            <a:spLocks/>
          </p:cNvSpPr>
          <p:nvPr/>
        </p:nvSpPr>
        <p:spPr>
          <a:xfrm>
            <a:off x="50329" y="1780076"/>
            <a:ext cx="806141" cy="815494"/>
          </a:xfrm>
          <a:prstGeom prst="ellipse">
            <a:avLst/>
          </a:prstGeom>
          <a:solidFill>
            <a:srgbClr val="75BDA7"/>
          </a:solidFill>
          <a:ln>
            <a:solidFill>
              <a:srgbClr val="75BDA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lt-LT"/>
            </a:defPPr>
            <a:lvl1pPr marL="0" algn="l" defTabSz="914296" rtl="0" eaLnBrk="1" latinLnBrk="0" hangingPunct="1">
              <a:defRPr sz="1800" kern="1200">
                <a:solidFill>
                  <a:schemeClr val="lt1"/>
                </a:solidFill>
                <a:latin typeface="+mn-lt"/>
                <a:ea typeface="+mn-ea"/>
                <a:cs typeface="+mn-cs"/>
              </a:defRPr>
            </a:lvl1pPr>
            <a:lvl2pPr marL="457148" algn="l" defTabSz="914296" rtl="0" eaLnBrk="1" latinLnBrk="0" hangingPunct="1">
              <a:defRPr sz="1800" kern="1200">
                <a:solidFill>
                  <a:schemeClr val="lt1"/>
                </a:solidFill>
                <a:latin typeface="+mn-lt"/>
                <a:ea typeface="+mn-ea"/>
                <a:cs typeface="+mn-cs"/>
              </a:defRPr>
            </a:lvl2pPr>
            <a:lvl3pPr marL="914296" algn="l" defTabSz="914296" rtl="0" eaLnBrk="1" latinLnBrk="0" hangingPunct="1">
              <a:defRPr sz="1800" kern="1200">
                <a:solidFill>
                  <a:schemeClr val="lt1"/>
                </a:solidFill>
                <a:latin typeface="+mn-lt"/>
                <a:ea typeface="+mn-ea"/>
                <a:cs typeface="+mn-cs"/>
              </a:defRPr>
            </a:lvl3pPr>
            <a:lvl4pPr marL="1371444" algn="l" defTabSz="914296" rtl="0" eaLnBrk="1" latinLnBrk="0" hangingPunct="1">
              <a:defRPr sz="1800" kern="1200">
                <a:solidFill>
                  <a:schemeClr val="lt1"/>
                </a:solidFill>
                <a:latin typeface="+mn-lt"/>
                <a:ea typeface="+mn-ea"/>
                <a:cs typeface="+mn-cs"/>
              </a:defRPr>
            </a:lvl4pPr>
            <a:lvl5pPr marL="1828592" algn="l" defTabSz="914296" rtl="0" eaLnBrk="1" latinLnBrk="0" hangingPunct="1">
              <a:defRPr sz="1800" kern="1200">
                <a:solidFill>
                  <a:schemeClr val="lt1"/>
                </a:solidFill>
                <a:latin typeface="+mn-lt"/>
                <a:ea typeface="+mn-ea"/>
                <a:cs typeface="+mn-cs"/>
              </a:defRPr>
            </a:lvl5pPr>
            <a:lvl6pPr marL="2285740" algn="l" defTabSz="914296" rtl="0" eaLnBrk="1" latinLnBrk="0" hangingPunct="1">
              <a:defRPr sz="1800" kern="1200">
                <a:solidFill>
                  <a:schemeClr val="lt1"/>
                </a:solidFill>
                <a:latin typeface="+mn-lt"/>
                <a:ea typeface="+mn-ea"/>
                <a:cs typeface="+mn-cs"/>
              </a:defRPr>
            </a:lvl6pPr>
            <a:lvl7pPr marL="2742888" algn="l" defTabSz="914296" rtl="0" eaLnBrk="1" latinLnBrk="0" hangingPunct="1">
              <a:defRPr sz="1800" kern="1200">
                <a:solidFill>
                  <a:schemeClr val="lt1"/>
                </a:solidFill>
                <a:latin typeface="+mn-lt"/>
                <a:ea typeface="+mn-ea"/>
                <a:cs typeface="+mn-cs"/>
              </a:defRPr>
            </a:lvl7pPr>
            <a:lvl8pPr marL="3200036" algn="l" defTabSz="914296" rtl="0" eaLnBrk="1" latinLnBrk="0" hangingPunct="1">
              <a:defRPr sz="1800" kern="1200">
                <a:solidFill>
                  <a:schemeClr val="lt1"/>
                </a:solidFill>
                <a:latin typeface="+mn-lt"/>
                <a:ea typeface="+mn-ea"/>
                <a:cs typeface="+mn-cs"/>
              </a:defRPr>
            </a:lvl8pPr>
            <a:lvl9pPr marL="3657184" algn="l" defTabSz="914296" rtl="0" eaLnBrk="1" latinLnBrk="0" hangingPunct="1">
              <a:defRPr sz="1800" kern="1200">
                <a:solidFill>
                  <a:schemeClr val="lt1"/>
                </a:solidFill>
                <a:latin typeface="+mn-lt"/>
                <a:ea typeface="+mn-ea"/>
                <a:cs typeface="+mn-cs"/>
              </a:defRPr>
            </a:lvl9pPr>
          </a:lstStyle>
          <a:p>
            <a:pPr algn="ctr"/>
            <a:endParaRPr lang="lt-LT"/>
          </a:p>
        </p:txBody>
      </p:sp>
      <p:pic>
        <p:nvPicPr>
          <p:cNvPr id="6" name="Grafinis elementas 50">
            <a:extLst>
              <a:ext uri="{FF2B5EF4-FFF2-40B4-BE49-F238E27FC236}">
                <a16:creationId xmlns:a16="http://schemas.microsoft.com/office/drawing/2014/main" id="{305A6D62-AED1-47E3-90DC-1E2774D53305}"/>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13480" y="1847903"/>
            <a:ext cx="679839" cy="679839"/>
          </a:xfrm>
          <a:prstGeom prst="rect">
            <a:avLst/>
          </a:prstGeom>
        </p:spPr>
      </p:pic>
      <p:sp>
        <p:nvSpPr>
          <p:cNvPr id="10" name="Ovalas 74">
            <a:extLst>
              <a:ext uri="{FF2B5EF4-FFF2-40B4-BE49-F238E27FC236}">
                <a16:creationId xmlns:a16="http://schemas.microsoft.com/office/drawing/2014/main" id="{61266A91-8AA0-3FB4-488B-A0134EA6782D}"/>
              </a:ext>
            </a:extLst>
          </p:cNvPr>
          <p:cNvSpPr>
            <a:spLocks/>
          </p:cNvSpPr>
          <p:nvPr/>
        </p:nvSpPr>
        <p:spPr>
          <a:xfrm>
            <a:off x="72453" y="3393674"/>
            <a:ext cx="806141" cy="815494"/>
          </a:xfrm>
          <a:prstGeom prst="ellipse">
            <a:avLst/>
          </a:prstGeom>
          <a:solidFill>
            <a:srgbClr val="75BDA7"/>
          </a:solidFill>
          <a:ln>
            <a:solidFill>
              <a:srgbClr val="75BDA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lt-LT"/>
            </a:defPPr>
            <a:lvl1pPr marL="0" algn="l" defTabSz="914296" rtl="0" eaLnBrk="1" latinLnBrk="0" hangingPunct="1">
              <a:defRPr sz="1800" kern="1200">
                <a:solidFill>
                  <a:schemeClr val="lt1"/>
                </a:solidFill>
                <a:latin typeface="+mn-lt"/>
                <a:ea typeface="+mn-ea"/>
                <a:cs typeface="+mn-cs"/>
              </a:defRPr>
            </a:lvl1pPr>
            <a:lvl2pPr marL="457148" algn="l" defTabSz="914296" rtl="0" eaLnBrk="1" latinLnBrk="0" hangingPunct="1">
              <a:defRPr sz="1800" kern="1200">
                <a:solidFill>
                  <a:schemeClr val="lt1"/>
                </a:solidFill>
                <a:latin typeface="+mn-lt"/>
                <a:ea typeface="+mn-ea"/>
                <a:cs typeface="+mn-cs"/>
              </a:defRPr>
            </a:lvl2pPr>
            <a:lvl3pPr marL="914296" algn="l" defTabSz="914296" rtl="0" eaLnBrk="1" latinLnBrk="0" hangingPunct="1">
              <a:defRPr sz="1800" kern="1200">
                <a:solidFill>
                  <a:schemeClr val="lt1"/>
                </a:solidFill>
                <a:latin typeface="+mn-lt"/>
                <a:ea typeface="+mn-ea"/>
                <a:cs typeface="+mn-cs"/>
              </a:defRPr>
            </a:lvl3pPr>
            <a:lvl4pPr marL="1371444" algn="l" defTabSz="914296" rtl="0" eaLnBrk="1" latinLnBrk="0" hangingPunct="1">
              <a:defRPr sz="1800" kern="1200">
                <a:solidFill>
                  <a:schemeClr val="lt1"/>
                </a:solidFill>
                <a:latin typeface="+mn-lt"/>
                <a:ea typeface="+mn-ea"/>
                <a:cs typeface="+mn-cs"/>
              </a:defRPr>
            </a:lvl4pPr>
            <a:lvl5pPr marL="1828592" algn="l" defTabSz="914296" rtl="0" eaLnBrk="1" latinLnBrk="0" hangingPunct="1">
              <a:defRPr sz="1800" kern="1200">
                <a:solidFill>
                  <a:schemeClr val="lt1"/>
                </a:solidFill>
                <a:latin typeface="+mn-lt"/>
                <a:ea typeface="+mn-ea"/>
                <a:cs typeface="+mn-cs"/>
              </a:defRPr>
            </a:lvl5pPr>
            <a:lvl6pPr marL="2285740" algn="l" defTabSz="914296" rtl="0" eaLnBrk="1" latinLnBrk="0" hangingPunct="1">
              <a:defRPr sz="1800" kern="1200">
                <a:solidFill>
                  <a:schemeClr val="lt1"/>
                </a:solidFill>
                <a:latin typeface="+mn-lt"/>
                <a:ea typeface="+mn-ea"/>
                <a:cs typeface="+mn-cs"/>
              </a:defRPr>
            </a:lvl6pPr>
            <a:lvl7pPr marL="2742888" algn="l" defTabSz="914296" rtl="0" eaLnBrk="1" latinLnBrk="0" hangingPunct="1">
              <a:defRPr sz="1800" kern="1200">
                <a:solidFill>
                  <a:schemeClr val="lt1"/>
                </a:solidFill>
                <a:latin typeface="+mn-lt"/>
                <a:ea typeface="+mn-ea"/>
                <a:cs typeface="+mn-cs"/>
              </a:defRPr>
            </a:lvl7pPr>
            <a:lvl8pPr marL="3200036" algn="l" defTabSz="914296" rtl="0" eaLnBrk="1" latinLnBrk="0" hangingPunct="1">
              <a:defRPr sz="1800" kern="1200">
                <a:solidFill>
                  <a:schemeClr val="lt1"/>
                </a:solidFill>
                <a:latin typeface="+mn-lt"/>
                <a:ea typeface="+mn-ea"/>
                <a:cs typeface="+mn-cs"/>
              </a:defRPr>
            </a:lvl8pPr>
            <a:lvl9pPr marL="3657184" algn="l" defTabSz="914296" rtl="0" eaLnBrk="1" latinLnBrk="0" hangingPunct="1">
              <a:defRPr sz="1800" kern="1200">
                <a:solidFill>
                  <a:schemeClr val="lt1"/>
                </a:solidFill>
                <a:latin typeface="+mn-lt"/>
                <a:ea typeface="+mn-ea"/>
                <a:cs typeface="+mn-cs"/>
              </a:defRPr>
            </a:lvl9pPr>
          </a:lstStyle>
          <a:p>
            <a:pPr algn="ctr"/>
            <a:endParaRPr lang="lt-LT"/>
          </a:p>
        </p:txBody>
      </p:sp>
      <p:pic>
        <p:nvPicPr>
          <p:cNvPr id="8" name="Grafinis elementas 87">
            <a:extLst>
              <a:ext uri="{FF2B5EF4-FFF2-40B4-BE49-F238E27FC236}">
                <a16:creationId xmlns:a16="http://schemas.microsoft.com/office/drawing/2014/main" id="{FAF8D6E6-3F4A-5E2E-2C5D-090AC70E251E}"/>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64080" y="3494009"/>
            <a:ext cx="622886" cy="614823"/>
          </a:xfrm>
          <a:prstGeom prst="rect">
            <a:avLst/>
          </a:prstGeom>
        </p:spPr>
      </p:pic>
      <p:sp>
        <p:nvSpPr>
          <p:cNvPr id="12" name="Stačiakampis 8">
            <a:extLst>
              <a:ext uri="{FF2B5EF4-FFF2-40B4-BE49-F238E27FC236}">
                <a16:creationId xmlns:a16="http://schemas.microsoft.com/office/drawing/2014/main" id="{E49720BE-6C1F-4748-35F9-65432F2030FB}"/>
              </a:ext>
            </a:extLst>
          </p:cNvPr>
          <p:cNvSpPr/>
          <p:nvPr/>
        </p:nvSpPr>
        <p:spPr>
          <a:xfrm>
            <a:off x="-4370" y="1092200"/>
            <a:ext cx="12232539" cy="4188254"/>
          </a:xfrm>
          <a:prstGeom prst="rect">
            <a:avLst/>
          </a:prstGeom>
          <a:solidFill>
            <a:srgbClr val="75BDA7">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t-LT"/>
          </a:p>
        </p:txBody>
      </p:sp>
      <p:pic>
        <p:nvPicPr>
          <p:cNvPr id="11" name="Picture 10">
            <a:extLst>
              <a:ext uri="{FF2B5EF4-FFF2-40B4-BE49-F238E27FC236}">
                <a16:creationId xmlns:a16="http://schemas.microsoft.com/office/drawing/2014/main" id="{D0EF08B8-6EC3-10B4-6C93-C657880AFC3A}"/>
              </a:ext>
            </a:extLst>
          </p:cNvPr>
          <p:cNvPicPr>
            <a:picLocks noChangeAspect="1"/>
          </p:cNvPicPr>
          <p:nvPr/>
        </p:nvPicPr>
        <p:blipFill>
          <a:blip r:embed="rId5"/>
          <a:srcRect l="123" t="62313" r="-123" b="16919"/>
          <a:stretch>
            <a:fillRect/>
          </a:stretch>
        </p:blipFill>
        <p:spPr>
          <a:xfrm>
            <a:off x="-4370" y="5268196"/>
            <a:ext cx="12232539" cy="1589804"/>
          </a:xfrm>
          <a:prstGeom prst="rect">
            <a:avLst/>
          </a:prstGeom>
        </p:spPr>
      </p:pic>
    </p:spTree>
    <p:extLst>
      <p:ext uri="{BB962C8B-B14F-4D97-AF65-F5344CB8AC3E}">
        <p14:creationId xmlns:p14="http://schemas.microsoft.com/office/powerpoint/2010/main" val="34681752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DB8EAB-933B-6E31-6065-5BF17CA55E16}"/>
            </a:ext>
          </a:extLst>
        </p:cNvPr>
        <p:cNvGrpSpPr/>
        <p:nvPr/>
      </p:nvGrpSpPr>
      <p:grpSpPr>
        <a:xfrm>
          <a:off x="0" y="0"/>
          <a:ext cx="0" cy="0"/>
          <a:chOff x="0" y="0"/>
          <a:chExt cx="0" cy="0"/>
        </a:xfrm>
      </p:grpSpPr>
      <p:sp>
        <p:nvSpPr>
          <p:cNvPr id="9" name="Stačiakampis 8">
            <a:extLst>
              <a:ext uri="{FF2B5EF4-FFF2-40B4-BE49-F238E27FC236}">
                <a16:creationId xmlns:a16="http://schemas.microsoft.com/office/drawing/2014/main" id="{53478937-4CCA-F244-A583-0E73701BAF4A}"/>
              </a:ext>
            </a:extLst>
          </p:cNvPr>
          <p:cNvSpPr/>
          <p:nvPr/>
        </p:nvSpPr>
        <p:spPr>
          <a:xfrm>
            <a:off x="-3903" y="1117022"/>
            <a:ext cx="12192000" cy="4074980"/>
          </a:xfrm>
          <a:prstGeom prst="rect">
            <a:avLst/>
          </a:prstGeom>
          <a:solidFill>
            <a:srgbClr val="75BDA7">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2" name="Title 1">
            <a:extLst>
              <a:ext uri="{FF2B5EF4-FFF2-40B4-BE49-F238E27FC236}">
                <a16:creationId xmlns:a16="http://schemas.microsoft.com/office/drawing/2014/main" id="{B8F402CA-5BE2-173A-B26E-ECA3D7EBE590}"/>
              </a:ext>
            </a:extLst>
          </p:cNvPr>
          <p:cNvSpPr>
            <a:spLocks noGrp="1"/>
          </p:cNvSpPr>
          <p:nvPr>
            <p:ph type="title"/>
          </p:nvPr>
        </p:nvSpPr>
        <p:spPr>
          <a:xfrm>
            <a:off x="533508" y="320375"/>
            <a:ext cx="11117179" cy="883227"/>
          </a:xfrm>
        </p:spPr>
        <p:txBody>
          <a:bodyPr anchor="ctr">
            <a:noAutofit/>
          </a:bodyPr>
          <a:lstStyle/>
          <a:p>
            <a:pPr fontAlgn="base"/>
            <a:r>
              <a:rPr lang="lt-LT" sz="4000" b="1" dirty="0">
                <a:solidFill>
                  <a:srgbClr val="5D8189"/>
                </a:solidFill>
              </a:rPr>
              <a:t>NVO institucinio stiprinimo konkursai</a:t>
            </a:r>
            <a:endParaRPr lang="lt-LT" sz="4000" b="1" dirty="0">
              <a:solidFill>
                <a:srgbClr val="5D8189"/>
              </a:solidFill>
              <a:latin typeface="+mn-lt"/>
              <a:ea typeface="Calibri bold" panose="020F0702030404030204" pitchFamily="34" charset="0"/>
              <a:cs typeface="Calibri bold" panose="020F0702030404030204" pitchFamily="34" charset="0"/>
            </a:endParaRPr>
          </a:p>
        </p:txBody>
      </p:sp>
      <p:sp>
        <p:nvSpPr>
          <p:cNvPr id="4" name="Content Placeholder 2">
            <a:extLst>
              <a:ext uri="{FF2B5EF4-FFF2-40B4-BE49-F238E27FC236}">
                <a16:creationId xmlns:a16="http://schemas.microsoft.com/office/drawing/2014/main" id="{2741A139-F164-E5D0-40BC-57C2ACF636B6}"/>
              </a:ext>
            </a:extLst>
          </p:cNvPr>
          <p:cNvSpPr txBox="1">
            <a:spLocks/>
          </p:cNvSpPr>
          <p:nvPr/>
        </p:nvSpPr>
        <p:spPr>
          <a:xfrm>
            <a:off x="1025319" y="1097155"/>
            <a:ext cx="6260305" cy="5763485"/>
          </a:xfrm>
          <a:prstGeom prst="rect">
            <a:avLst/>
          </a:prstGeom>
        </p:spPr>
        <p:txBody>
          <a:bodyPr vert="horz" lIns="91430" tIns="45715" rIns="91430" bIns="45715" rtlCol="0" anchor="t">
            <a:noAutofit/>
          </a:bodyPr>
          <a:lstStyle>
            <a:lvl1pPr marL="457137" indent="-457137" algn="l" defTabSz="1219031"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462" indent="-380946" algn="l" defTabSz="1219031"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789" indent="-304758" algn="l" defTabSz="1219031"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304" indent="-304758" algn="l" defTabSz="1219031"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2819" indent="-304758" algn="l" defTabSz="1219031"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335" indent="-304758" algn="l" defTabSz="1219031"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1850" indent="-304758" algn="l" defTabSz="1219031"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366" indent="-304758" algn="l" defTabSz="1219031"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0881" indent="-304758" algn="l" defTabSz="1219031"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a:lstStyle>
          <a:p>
            <a:pPr marL="0" indent="0" fontAlgn="base">
              <a:buNone/>
            </a:pPr>
            <a:r>
              <a:rPr lang="lt-LT" sz="2000" b="1" i="1" dirty="0"/>
              <a:t>Svarstomos sprendimo alternatyvos:</a:t>
            </a:r>
          </a:p>
          <a:p>
            <a:pPr fontAlgn="base">
              <a:buClr>
                <a:srgbClr val="239778"/>
              </a:buClr>
              <a:buSzPct val="150000"/>
              <a:buFont typeface="Calibri" panose="020F0502020204030204" pitchFamily="34" charset="0"/>
              <a:buChar char="→"/>
            </a:pPr>
            <a:endParaRPr lang="lt-LT" sz="2000" dirty="0"/>
          </a:p>
          <a:p>
            <a:pPr marL="0" indent="0" fontAlgn="base">
              <a:buClr>
                <a:srgbClr val="239778"/>
              </a:buClr>
              <a:buSzPct val="150000"/>
              <a:buNone/>
            </a:pPr>
            <a:r>
              <a:rPr lang="lt-LT" sz="2000" dirty="0"/>
              <a:t>Pretenduojant į finansavimą </a:t>
            </a:r>
            <a:r>
              <a:rPr lang="lt-LT" sz="2000" b="1" i="1" dirty="0"/>
              <a:t>didesnį nei 15 tūkst. Eur metams, taikyti ribojimą dėl galimo finansavimo dydžio</a:t>
            </a:r>
            <a:r>
              <a:rPr lang="lt-LT" sz="2000" dirty="0"/>
              <a:t>, atsižvelgiant į pajamas.  </a:t>
            </a:r>
          </a:p>
          <a:p>
            <a:pPr marL="0" indent="0" fontAlgn="base">
              <a:buClr>
                <a:srgbClr val="239778"/>
              </a:buClr>
              <a:buSzPct val="150000"/>
              <a:buNone/>
            </a:pPr>
            <a:r>
              <a:rPr lang="lt-LT" sz="2000" dirty="0"/>
              <a:t>Į finansavimą gali pretenduoti tik </a:t>
            </a:r>
            <a:r>
              <a:rPr lang="lt-LT" sz="2000" b="1" i="1" dirty="0"/>
              <a:t>bent pusę metų </a:t>
            </a:r>
            <a:r>
              <a:rPr lang="lt-LT" sz="2000" dirty="0"/>
              <a:t>veiklą vykdančios NVO. Organizacija turėtų pateikti ir įrodymus, apie realiai vykdytą veiklą. </a:t>
            </a:r>
          </a:p>
          <a:p>
            <a:pPr marL="0" indent="0" fontAlgn="base">
              <a:buClr>
                <a:srgbClr val="239778"/>
              </a:buClr>
              <a:buSzPct val="150000"/>
              <a:buNone/>
            </a:pPr>
            <a:r>
              <a:rPr lang="lt-LT" sz="2000" dirty="0"/>
              <a:t>Kaip vertinamąjį kriterijų palikti 2026 m. jau įvestą "</a:t>
            </a:r>
            <a:r>
              <a:rPr lang="lt-LT" sz="2000" b="1" i="1" dirty="0" err="1"/>
              <a:t>NVO’iškumo</a:t>
            </a:r>
            <a:r>
              <a:rPr lang="lt-LT" sz="2000" b="1" i="1" dirty="0"/>
              <a:t>" vertinimą</a:t>
            </a:r>
            <a:r>
              <a:rPr lang="lt-LT" sz="2000" dirty="0"/>
              <a:t>. Kad organizacijos, kurių absoliuti dauguma paslaugų tiesiog parduodamos už rinkos kainą, negalėtų pretenduoti į finansavimą.</a:t>
            </a:r>
          </a:p>
          <a:p>
            <a:pPr marL="0" indent="0" fontAlgn="base">
              <a:buNone/>
            </a:pPr>
            <a:endParaRPr lang="lt-LT" sz="2000" b="1" i="1" dirty="0"/>
          </a:p>
        </p:txBody>
      </p:sp>
      <p:sp>
        <p:nvSpPr>
          <p:cNvPr id="5" name="Stačiakampis 4">
            <a:extLst>
              <a:ext uri="{FF2B5EF4-FFF2-40B4-BE49-F238E27FC236}">
                <a16:creationId xmlns:a16="http://schemas.microsoft.com/office/drawing/2014/main" id="{4561CFA2-4E39-82BD-FECB-F3D450660B2F}"/>
              </a:ext>
            </a:extLst>
          </p:cNvPr>
          <p:cNvSpPr/>
          <p:nvPr/>
        </p:nvSpPr>
        <p:spPr>
          <a:xfrm>
            <a:off x="5612219" y="0"/>
            <a:ext cx="967563" cy="340242"/>
          </a:xfrm>
          <a:prstGeom prst="rect">
            <a:avLst/>
          </a:prstGeom>
          <a:solidFill>
            <a:srgbClr val="5D81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3" name="TextBox 2">
            <a:extLst>
              <a:ext uri="{FF2B5EF4-FFF2-40B4-BE49-F238E27FC236}">
                <a16:creationId xmlns:a16="http://schemas.microsoft.com/office/drawing/2014/main" id="{EB263C57-B09F-13E2-32A6-31C7526F6DA5}"/>
              </a:ext>
            </a:extLst>
          </p:cNvPr>
          <p:cNvSpPr txBox="1"/>
          <p:nvPr/>
        </p:nvSpPr>
        <p:spPr>
          <a:xfrm>
            <a:off x="7285625" y="1104412"/>
            <a:ext cx="4856873" cy="4370427"/>
          </a:xfrm>
          <a:prstGeom prst="rect">
            <a:avLst/>
          </a:prstGeom>
          <a:noFill/>
        </p:spPr>
        <p:txBody>
          <a:bodyPr wrap="square" lIns="91440" tIns="45720" rIns="91440" bIns="45720" rtlCol="0" anchor="t">
            <a:spAutoFit/>
          </a:bodyPr>
          <a:lstStyle/>
          <a:p>
            <a:r>
              <a:rPr lang="lt-LT" sz="2000" b="1" i="1" dirty="0">
                <a:solidFill>
                  <a:srgbClr val="239778"/>
                </a:solidFill>
              </a:rPr>
              <a:t>Rekomendacija:</a:t>
            </a:r>
            <a:endParaRPr lang="lt-LT" sz="2000" b="1" i="1" dirty="0">
              <a:solidFill>
                <a:srgbClr val="239778"/>
              </a:solidFill>
              <a:ea typeface="Calibri"/>
              <a:cs typeface="Calibri"/>
            </a:endParaRPr>
          </a:p>
          <a:p>
            <a:endParaRPr lang="lt-LT" sz="2000" b="1" i="1" dirty="0">
              <a:solidFill>
                <a:srgbClr val="239778"/>
              </a:solidFill>
              <a:ea typeface="Calibri"/>
              <a:cs typeface="Calibri"/>
            </a:endParaRPr>
          </a:p>
          <a:p>
            <a:pPr algn="just" fontAlgn="base"/>
            <a:r>
              <a:rPr lang="lt-LT" sz="2000" b="1" u="sng" dirty="0">
                <a:solidFill>
                  <a:srgbClr val="239778"/>
                </a:solidFill>
              </a:rPr>
              <a:t>Griežtinti reikalavimus finansavimą galinčioms gauti NVO:</a:t>
            </a:r>
            <a:r>
              <a:rPr lang="lt-LT" sz="2000" dirty="0">
                <a:solidFill>
                  <a:srgbClr val="239778"/>
                </a:solidFill>
              </a:rPr>
              <a:t> </a:t>
            </a:r>
            <a:endParaRPr lang="lt-LT" sz="2000" dirty="0">
              <a:solidFill>
                <a:srgbClr val="239778"/>
              </a:solidFill>
              <a:ea typeface="Calibri"/>
              <a:cs typeface="Calibri"/>
            </a:endParaRPr>
          </a:p>
          <a:p>
            <a:pPr marL="342900" indent="-342900" algn="just" fontAlgn="base">
              <a:buFont typeface="Wingdings" panose="05000000000000000000" pitchFamily="2" charset="2"/>
              <a:buChar char="ü"/>
            </a:pPr>
            <a:r>
              <a:rPr lang="lt-LT" sz="2000" dirty="0">
                <a:solidFill>
                  <a:srgbClr val="239778"/>
                </a:solidFill>
              </a:rPr>
              <a:t>finansavimą teikti tik NVO, įsikūrusioms bent prieš kelerius metus ir vykdančioms realią veiklą.</a:t>
            </a:r>
            <a:endParaRPr lang="lt-LT" sz="2000" dirty="0">
              <a:solidFill>
                <a:srgbClr val="239778"/>
              </a:solidFill>
              <a:ea typeface="Calibri"/>
              <a:cs typeface="Calibri"/>
            </a:endParaRPr>
          </a:p>
          <a:p>
            <a:pPr marL="342900" indent="-342900" algn="just" fontAlgn="base">
              <a:buFont typeface="Wingdings" panose="05000000000000000000" pitchFamily="2" charset="2"/>
              <a:buChar char="ü"/>
            </a:pPr>
            <a:r>
              <a:rPr lang="lt-LT" sz="2000" b="1" dirty="0">
                <a:solidFill>
                  <a:srgbClr val="239778"/>
                </a:solidFill>
              </a:rPr>
              <a:t>Neteikti finansavimo NVO, kurios didžiąją dalį paslaugų teikia </a:t>
            </a:r>
            <a:r>
              <a:rPr lang="lt-LT" sz="2000" dirty="0">
                <a:solidFill>
                  <a:srgbClr val="239778"/>
                </a:solidFill>
              </a:rPr>
              <a:t>išimtinai ar beveik išimtinai </a:t>
            </a:r>
            <a:r>
              <a:rPr lang="lt-LT" sz="2000" b="1" u="sng" dirty="0">
                <a:solidFill>
                  <a:srgbClr val="239778"/>
                </a:solidFill>
              </a:rPr>
              <a:t>tik tiems asmenims, kurie už jas moka rinkos ar panašią kainą; ir kt.</a:t>
            </a:r>
            <a:endParaRPr lang="lt-LT" sz="2000" i="1" dirty="0">
              <a:solidFill>
                <a:srgbClr val="239778"/>
              </a:solidFill>
            </a:endParaRPr>
          </a:p>
          <a:p>
            <a:endParaRPr lang="lt-LT" sz="2000" b="1" i="1" dirty="0"/>
          </a:p>
          <a:p>
            <a:endParaRPr lang="lt-LT" dirty="0"/>
          </a:p>
        </p:txBody>
      </p:sp>
      <p:pic>
        <p:nvPicPr>
          <p:cNvPr id="8" name="Grafinis elementas 161">
            <a:extLst>
              <a:ext uri="{FF2B5EF4-FFF2-40B4-BE49-F238E27FC236}">
                <a16:creationId xmlns:a16="http://schemas.microsoft.com/office/drawing/2014/main" id="{D9D44902-6FB3-8CD8-A7EA-16F841043335}"/>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320676" y="2063699"/>
            <a:ext cx="611772" cy="611772"/>
          </a:xfrm>
          <a:prstGeom prst="rect">
            <a:avLst/>
          </a:prstGeom>
        </p:spPr>
      </p:pic>
      <p:pic>
        <p:nvPicPr>
          <p:cNvPr id="10" name="Grafinis elementas 161">
            <a:extLst>
              <a:ext uri="{FF2B5EF4-FFF2-40B4-BE49-F238E27FC236}">
                <a16:creationId xmlns:a16="http://schemas.microsoft.com/office/drawing/2014/main" id="{068C7D69-79EC-AF4A-E5ED-3B3ABEABB7FA}"/>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326461" y="2987211"/>
            <a:ext cx="611772" cy="611772"/>
          </a:xfrm>
          <a:prstGeom prst="rect">
            <a:avLst/>
          </a:prstGeom>
        </p:spPr>
      </p:pic>
      <p:pic>
        <p:nvPicPr>
          <p:cNvPr id="11" name="Grafinis elementas 161">
            <a:extLst>
              <a:ext uri="{FF2B5EF4-FFF2-40B4-BE49-F238E27FC236}">
                <a16:creationId xmlns:a16="http://schemas.microsoft.com/office/drawing/2014/main" id="{5F012B49-7619-2F82-BFF7-25D0452F9A68}"/>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320676" y="4042753"/>
            <a:ext cx="611772" cy="611772"/>
          </a:xfrm>
          <a:prstGeom prst="rect">
            <a:avLst/>
          </a:prstGeom>
        </p:spPr>
      </p:pic>
      <p:pic>
        <p:nvPicPr>
          <p:cNvPr id="7" name="Picture 6">
            <a:extLst>
              <a:ext uri="{FF2B5EF4-FFF2-40B4-BE49-F238E27FC236}">
                <a16:creationId xmlns:a16="http://schemas.microsoft.com/office/drawing/2014/main" id="{6C1E94DA-45E1-E565-E059-04249A2A77CF}"/>
              </a:ext>
            </a:extLst>
          </p:cNvPr>
          <p:cNvPicPr>
            <a:picLocks noChangeAspect="1"/>
          </p:cNvPicPr>
          <p:nvPr/>
        </p:nvPicPr>
        <p:blipFill>
          <a:blip r:embed="rId4"/>
          <a:srcRect t="10865" b="42797"/>
          <a:stretch>
            <a:fillRect/>
          </a:stretch>
        </p:blipFill>
        <p:spPr>
          <a:xfrm>
            <a:off x="-3903" y="5127661"/>
            <a:ext cx="12192000" cy="2022035"/>
          </a:xfrm>
          <a:prstGeom prst="rect">
            <a:avLst/>
          </a:prstGeom>
        </p:spPr>
      </p:pic>
    </p:spTree>
    <p:extLst>
      <p:ext uri="{BB962C8B-B14F-4D97-AF65-F5344CB8AC3E}">
        <p14:creationId xmlns:p14="http://schemas.microsoft.com/office/powerpoint/2010/main" val="591682043"/>
      </p:ext>
    </p:extLst>
  </p:cSld>
  <p:clrMapOvr>
    <a:masterClrMapping/>
  </p:clrMapOvr>
</p:sld>
</file>

<file path=ppt/theme/theme1.xml><?xml version="1.0" encoding="utf-8"?>
<a:theme xmlns:a="http://schemas.openxmlformats.org/drawingml/2006/main" name="Tema1">
  <a:themeElements>
    <a:clrScheme name="Pasirinktinis 2">
      <a:dk1>
        <a:srgbClr val="003850"/>
      </a:dk1>
      <a:lt1>
        <a:sysClr val="window" lastClr="FFFFFF"/>
      </a:lt1>
      <a:dk2>
        <a:srgbClr val="373545"/>
      </a:dk2>
      <a:lt2>
        <a:srgbClr val="CEDBE6"/>
      </a:lt2>
      <a:accent1>
        <a:srgbClr val="239778"/>
      </a:accent1>
      <a:accent2>
        <a:srgbClr val="2052A0"/>
      </a:accent2>
      <a:accent3>
        <a:srgbClr val="75BDA7"/>
      </a:accent3>
      <a:accent4>
        <a:srgbClr val="58B6C0"/>
      </a:accent4>
      <a:accent5>
        <a:srgbClr val="3494BA"/>
      </a:accent5>
      <a:accent6>
        <a:srgbClr val="2683C6"/>
      </a:accent6>
      <a:hlink>
        <a:srgbClr val="00B050"/>
      </a:hlink>
      <a:folHlink>
        <a:srgbClr val="0070C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Madingas">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Tema1" id="{73A9C065-3D2E-4F2C-A97E-AE54CFC0A075}" vid="{CFAC84CE-B613-4F91-8618-4B0479113AF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as" ma:contentTypeID="0x010100160FCB013187B242AFEA8CC2B3132A1F" ma:contentTypeVersion="20" ma:contentTypeDescription="Kurkite naują dokumentą." ma:contentTypeScope="" ma:versionID="1619de0af198455143846555f90bd26e">
  <xsd:schema xmlns:xsd="http://www.w3.org/2001/XMLSchema" xmlns:xs="http://www.w3.org/2001/XMLSchema" xmlns:p="http://schemas.microsoft.com/office/2006/metadata/properties" xmlns:ns1="http://schemas.microsoft.com/sharepoint/v3" xmlns:ns2="69df5a83-a68d-4c83-b1ae-bec2466ffd42" xmlns:ns3="bfcc2856-60fd-4cfb-ac69-0ef30426ccbe" targetNamespace="http://schemas.microsoft.com/office/2006/metadata/properties" ma:root="true" ma:fieldsID="972b1668de712964e3e3a715a9dba7bb" ns1:_="" ns2:_="" ns3:_="">
    <xsd:import namespace="http://schemas.microsoft.com/sharepoint/v3"/>
    <xsd:import namespace="69df5a83-a68d-4c83-b1ae-bec2466ffd42"/>
    <xsd:import namespace="bfcc2856-60fd-4cfb-ac69-0ef30426ccbe"/>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6" nillable="true" ma:displayName="Bendrosios atitikties strategijos ypatybės" ma:hidden="true" ma:internalName="_ip_UnifiedCompliancePolicyProperties">
      <xsd:simpleType>
        <xsd:restriction base="dms:Note"/>
      </xsd:simpleType>
    </xsd:element>
    <xsd:element name="_ip_UnifiedCompliancePolicyUIAction" ma:index="27" nillable="true" ma:displayName="Bendrosios atitikties strategijos UI veiksmas"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9df5a83-a68d-4c83-b1ae-bec2466ffd4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Length (seconds)"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lcf76f155ced4ddcb4097134ff3c332f" ma:index="21" nillable="true" ma:taxonomy="true" ma:internalName="lcf76f155ced4ddcb4097134ff3c332f" ma:taxonomyFieldName="MediaServiceImageTags" ma:displayName="Vaizdų žymės" ma:readOnly="false" ma:fieldId="{5cf76f15-5ced-4ddc-b409-7134ff3c332f}" ma:taxonomyMulti="true" ma:sspId="795c5fd6-58ac-49e6-a81e-c08b3bf5cda3"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dexed="true"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fcc2856-60fd-4cfb-ac69-0ef30426ccbe" elementFormDefault="qualified">
    <xsd:import namespace="http://schemas.microsoft.com/office/2006/documentManagement/types"/>
    <xsd:import namespace="http://schemas.microsoft.com/office/infopath/2007/PartnerControls"/>
    <xsd:element name="SharedWithUsers" ma:index="14" nillable="true" ma:displayName="Bendrinama su"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Bendrinta su išsamia informacija" ma:internalName="SharedWithDetails" ma:readOnly="true">
      <xsd:simpleType>
        <xsd:restriction base="dms:Note">
          <xsd:maxLength value="255"/>
        </xsd:restriction>
      </xsd:simpleType>
    </xsd:element>
    <xsd:element name="TaxCatchAll" ma:index="22" nillable="true" ma:displayName="Taxonomy Catch All Column" ma:hidden="true" ma:list="{a74a3a6b-2a67-4dc8-acda-4e5810e4f23b}" ma:internalName="TaxCatchAll" ma:showField="CatchAllData" ma:web="bfcc2856-60fd-4cfb-ac69-0ef30426ccb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urinio tipas"/>
        <xsd:element ref="dc:title" minOccurs="0" maxOccurs="1" ma:index="4" ma:displayName="Antraštė"/>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bfcc2856-60fd-4cfb-ac69-0ef30426ccbe" xsi:nil="true"/>
    <lcf76f155ced4ddcb4097134ff3c332f xmlns="69df5a83-a68d-4c83-b1ae-bec2466ffd42">
      <Terms xmlns="http://schemas.microsoft.com/office/infopath/2007/PartnerControls"/>
    </lcf76f155ced4ddcb4097134ff3c332f>
    <_ip_UnifiedCompliancePolicyUIAction xmlns="http://schemas.microsoft.com/sharepoint/v3"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2B7B9930-B799-4937-ACCF-4EF173204670}">
  <ds:schemaRefs>
    <ds:schemaRef ds:uri="69df5a83-a68d-4c83-b1ae-bec2466ffd42"/>
    <ds:schemaRef ds:uri="bfcc2856-60fd-4cfb-ac69-0ef30426ccb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BE1A579E-AAE7-4DE8-82CA-6E61F93498BC}">
  <ds:schemaRefs>
    <ds:schemaRef ds:uri="http://schemas.microsoft.com/sharepoint/v3/contenttype/forms"/>
  </ds:schemaRefs>
</ds:datastoreItem>
</file>

<file path=customXml/itemProps3.xml><?xml version="1.0" encoding="utf-8"?>
<ds:datastoreItem xmlns:ds="http://schemas.openxmlformats.org/officeDocument/2006/customXml" ds:itemID="{09F95039-6C83-4D19-ACFA-80CA3845A855}">
  <ds:schemaRefs>
    <ds:schemaRef ds:uri="69df5a83-a68d-4c83-b1ae-bec2466ffd42"/>
    <ds:schemaRef ds:uri="bfcc2856-60fd-4cfb-ac69-0ef30426ccbe"/>
    <ds:schemaRef ds:uri="http://schemas.microsoft.com/office/2006/metadata/properties"/>
    <ds:schemaRef ds:uri="http://schemas.microsoft.com/office/infopath/2007/PartnerControls"/>
    <ds:schemaRef ds:uri="http://schemas.microsoft.com/sharepoint/v3"/>
  </ds:schemaRefs>
</ds:datastoreItem>
</file>

<file path=docMetadata/LabelInfo.xml><?xml version="1.0" encoding="utf-8"?>
<clbl:labelList xmlns:clbl="http://schemas.microsoft.com/office/2020/mipLabelMetadata">
  <clbl:label id="{6805d261-d7a5-4e14-8c0d-c93de7223ee6}" enabled="1" method="Standard" siteId="{6062c8a2-d353-46c2-92d8-0dd75d1f4b63}" removed="0"/>
</clbl:labelList>
</file>

<file path=docProps/app.xml><?xml version="1.0" encoding="utf-8"?>
<Properties xmlns="http://schemas.openxmlformats.org/officeDocument/2006/extended-properties" xmlns:vt="http://schemas.openxmlformats.org/officeDocument/2006/docPropsVTypes">
  <Template/>
  <TotalTime>0</TotalTime>
  <Words>1600</Words>
  <Application>Microsoft Office PowerPoint</Application>
  <PresentationFormat>Widescreen</PresentationFormat>
  <Paragraphs>160</Paragraphs>
  <Slides>14</Slides>
  <Notes>13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Arial</vt:lpstr>
      <vt:lpstr>Calibri</vt:lpstr>
      <vt:lpstr>Calibri bold</vt:lpstr>
      <vt:lpstr>Calibri Light</vt:lpstr>
      <vt:lpstr>Wingdings</vt:lpstr>
      <vt:lpstr>Tema1</vt:lpstr>
      <vt:lpstr>PowerPoint Presentation</vt:lpstr>
      <vt:lpstr>NVO Fondas</vt:lpstr>
      <vt:lpstr>Fondo bendroji logika</vt:lpstr>
      <vt:lpstr>Bendri sprendimai visiems konkursams</vt:lpstr>
      <vt:lpstr>Bendri sprendimai visiems konkursams</vt:lpstr>
      <vt:lpstr>Nacionalinių SKĖTINIŲ NVO konkursas</vt:lpstr>
      <vt:lpstr>Nacionalinių SKĖTINIŲ NVO konkursas</vt:lpstr>
      <vt:lpstr>NVO institucinio stiprinimo konkursai</vt:lpstr>
      <vt:lpstr>NVO institucinio stiprinimo konkursai</vt:lpstr>
      <vt:lpstr>NVO institucinio stiprinimo konkursai</vt:lpstr>
      <vt:lpstr>NVO institucinio stiprinimo konkursai</vt:lpstr>
      <vt:lpstr>PowerPoint Presentation</vt:lpstr>
      <vt:lpstr>Tolimesni žingsniai</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Emilija Puidokaitė</cp:lastModifiedBy>
  <cp:revision>6</cp:revision>
  <dcterms:created xsi:type="dcterms:W3CDTF">2015-09-24T05:44:04Z</dcterms:created>
  <dcterms:modified xsi:type="dcterms:W3CDTF">2026-07-07T14:27:09Z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lassificationContentMarkingFooterLocations">
    <vt:lpwstr>Tema1:8</vt:lpwstr>
  </property>
  <property fmtid="{D5CDD505-2E9C-101B-9397-08002B2CF9AE}" pid="3" name="ClassificationContentMarkingFooterText">
    <vt:lpwstr>Socialinės apsaugos ir darbo ministerija bei pavaldžios įstaigos | Vidiniam naudojimui</vt:lpwstr>
  </property>
  <property fmtid="{D5CDD505-2E9C-101B-9397-08002B2CF9AE}" pid="4" name="ContentTypeId">
    <vt:lpwstr>0x010100160FCB013187B242AFEA8CC2B3132A1F</vt:lpwstr>
  </property>
</Properties>
</file>