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257" r:id="rId5"/>
    <p:sldId id="660" r:id="rId6"/>
    <p:sldId id="647" r:id="rId7"/>
    <p:sldId id="651" r:id="rId8"/>
    <p:sldId id="653" r:id="rId9"/>
    <p:sldId id="662" r:id="rId10"/>
    <p:sldId id="666" r:id="rId11"/>
    <p:sldId id="661" r:id="rId12"/>
    <p:sldId id="671" r:id="rId13"/>
    <p:sldId id="672" r:id="rId14"/>
    <p:sldId id="669" r:id="rId15"/>
    <p:sldId id="667" r:id="rId16"/>
    <p:sldId id="668" r:id="rId17"/>
    <p:sldId id="670" r:id="rId18"/>
    <p:sldId id="646" r:id="rId19"/>
    <p:sldId id="673" r:id="rId20"/>
    <p:sldId id="649" r:id="rId21"/>
    <p:sldId id="652" r:id="rId22"/>
    <p:sldId id="650" r:id="rId23"/>
    <p:sldId id="674" r:id="rId24"/>
    <p:sldId id="675" r:id="rId25"/>
    <p:sldId id="659" r:id="rId26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232A"/>
    <a:srgbClr val="2E4058"/>
    <a:srgbClr val="6B89B2"/>
    <a:srgbClr val="E8767B"/>
    <a:srgbClr val="F3B7BA"/>
    <a:srgbClr val="0BA7B3"/>
    <a:srgbClr val="087C85"/>
    <a:srgbClr val="42B0D3"/>
    <a:srgbClr val="3F99B4"/>
    <a:srgbClr val="008F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84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ga Bartkevičiūtė | BGI" userId="ce683ff0-1254-4ba7-8126-d142b20e99ca" providerId="ADAL" clId="{873EF0E6-31B8-521B-9C3B-5FDE9AE23ED6}"/>
    <pc:docChg chg="custSel addSld modSld">
      <pc:chgData name="Inga Bartkevičiūtė | BGI" userId="ce683ff0-1254-4ba7-8126-d142b20e99ca" providerId="ADAL" clId="{873EF0E6-31B8-521B-9C3B-5FDE9AE23ED6}" dt="2026-07-01T13:16:50.774" v="456" actId="113"/>
      <pc:docMkLst>
        <pc:docMk/>
      </pc:docMkLst>
      <pc:sldChg chg="modSp mod">
        <pc:chgData name="Inga Bartkevičiūtė | BGI" userId="ce683ff0-1254-4ba7-8126-d142b20e99ca" providerId="ADAL" clId="{873EF0E6-31B8-521B-9C3B-5FDE9AE23ED6}" dt="2026-07-01T12:57:33.623" v="84" actId="20577"/>
        <pc:sldMkLst>
          <pc:docMk/>
          <pc:sldMk cId="2832206280" sldId="673"/>
        </pc:sldMkLst>
        <pc:spChg chg="mod">
          <ac:chgData name="Inga Bartkevičiūtė | BGI" userId="ce683ff0-1254-4ba7-8126-d142b20e99ca" providerId="ADAL" clId="{873EF0E6-31B8-521B-9C3B-5FDE9AE23ED6}" dt="2026-07-01T12:57:33.623" v="84" actId="20577"/>
          <ac:spMkLst>
            <pc:docMk/>
            <pc:sldMk cId="2832206280" sldId="673"/>
            <ac:spMk id="2" creationId="{44D9744F-3540-F98D-F20E-234A41225C08}"/>
          </ac:spMkLst>
        </pc:spChg>
      </pc:sldChg>
      <pc:sldChg chg="modSp add mod">
        <pc:chgData name="Inga Bartkevičiūtė | BGI" userId="ce683ff0-1254-4ba7-8126-d142b20e99ca" providerId="ADAL" clId="{873EF0E6-31B8-521B-9C3B-5FDE9AE23ED6}" dt="2026-07-01T13:16:50.774" v="456" actId="113"/>
        <pc:sldMkLst>
          <pc:docMk/>
          <pc:sldMk cId="1534474103" sldId="675"/>
        </pc:sldMkLst>
        <pc:spChg chg="mod">
          <ac:chgData name="Inga Bartkevičiūtė | BGI" userId="ce683ff0-1254-4ba7-8126-d142b20e99ca" providerId="ADAL" clId="{873EF0E6-31B8-521B-9C3B-5FDE9AE23ED6}" dt="2026-07-01T13:16:50.774" v="456" actId="113"/>
          <ac:spMkLst>
            <pc:docMk/>
            <pc:sldMk cId="1534474103" sldId="675"/>
            <ac:spMk id="2" creationId="{797CE371-3359-61FF-2929-6D79E88E4488}"/>
          </ac:spMkLst>
        </pc:spChg>
        <pc:spChg chg="mod">
          <ac:chgData name="Inga Bartkevičiūtė | BGI" userId="ce683ff0-1254-4ba7-8126-d142b20e99ca" providerId="ADAL" clId="{873EF0E6-31B8-521B-9C3B-5FDE9AE23ED6}" dt="2026-07-01T13:14:45.931" v="446" actId="1076"/>
          <ac:spMkLst>
            <pc:docMk/>
            <pc:sldMk cId="1534474103" sldId="675"/>
            <ac:spMk id="3" creationId="{3FB24454-5C64-C691-AA9D-5DB74C9F15C3}"/>
          </ac:spMkLst>
        </pc:spChg>
        <pc:spChg chg="mod">
          <ac:chgData name="Inga Bartkevičiūtė | BGI" userId="ce683ff0-1254-4ba7-8126-d142b20e99ca" providerId="ADAL" clId="{873EF0E6-31B8-521B-9C3B-5FDE9AE23ED6}" dt="2026-07-01T13:14:42.540" v="445" actId="1076"/>
          <ac:spMkLst>
            <pc:docMk/>
            <pc:sldMk cId="1534474103" sldId="675"/>
            <ac:spMk id="9" creationId="{C5791D14-5D25-BC45-D8FE-F771A68E73E2}"/>
          </ac:spMkLst>
        </pc:spChg>
        <pc:spChg chg="mod">
          <ac:chgData name="Inga Bartkevičiūtė | BGI" userId="ce683ff0-1254-4ba7-8126-d142b20e99ca" providerId="ADAL" clId="{873EF0E6-31B8-521B-9C3B-5FDE9AE23ED6}" dt="2026-07-01T13:00:29.042" v="100" actId="20577"/>
          <ac:spMkLst>
            <pc:docMk/>
            <pc:sldMk cId="1534474103" sldId="675"/>
            <ac:spMk id="11" creationId="{D5823D04-27A2-239B-944A-24E7CD5A81FD}"/>
          </ac:spMkLst>
        </pc:spChg>
      </pc:sldChg>
    </pc:docChg>
  </pc:docChgLst>
  <pc:docChgLst>
    <pc:chgData name="Aušra Šilinskienė | BGI" userId="S::ausra@bgiconsulting.lt::8f36bb2b-a73e-4380-a1ca-cc90a7ec2349" providerId="AD" clId="Web-{6208C7FB-787E-711F-BFAB-837B2EB82132}"/>
    <pc:docChg chg="addSld modSld">
      <pc:chgData name="Aušra Šilinskienė | BGI" userId="S::ausra@bgiconsulting.lt::8f36bb2b-a73e-4380-a1ca-cc90a7ec2349" providerId="AD" clId="Web-{6208C7FB-787E-711F-BFAB-837B2EB82132}" dt="2026-06-30T09:46:30.578" v="15" actId="1076"/>
      <pc:docMkLst>
        <pc:docMk/>
      </pc:docMkLst>
    </pc:docChg>
  </pc:docChgLst>
  <pc:docChgLst>
    <pc:chgData name="Aušra Šilinskienė | BGI" userId="8f36bb2b-a73e-4380-a1ca-cc90a7ec2349" providerId="ADAL" clId="{CFA61CCE-E23D-412F-8AF3-55B569A3EFCB}"/>
    <pc:docChg chg="undo custSel addSld delSld modSld">
      <pc:chgData name="Aušra Šilinskienė | BGI" userId="8f36bb2b-a73e-4380-a1ca-cc90a7ec2349" providerId="ADAL" clId="{CFA61CCE-E23D-412F-8AF3-55B569A3EFCB}" dt="2026-07-01T14:57:44.771" v="3044" actId="20577"/>
      <pc:docMkLst>
        <pc:docMk/>
      </pc:docMkLst>
      <pc:sldChg chg="modSp add mod">
        <pc:chgData name="Aušra Šilinskienė | BGI" userId="8f36bb2b-a73e-4380-a1ca-cc90a7ec2349" providerId="ADAL" clId="{CFA61CCE-E23D-412F-8AF3-55B569A3EFCB}" dt="2026-06-26T09:46:35.902" v="2936" actId="2711"/>
        <pc:sldMkLst>
          <pc:docMk/>
          <pc:sldMk cId="2020059645" sldId="646"/>
        </pc:sldMkLst>
        <pc:spChg chg="mod">
          <ac:chgData name="Aušra Šilinskienė | BGI" userId="8f36bb2b-a73e-4380-a1ca-cc90a7ec2349" providerId="ADAL" clId="{CFA61CCE-E23D-412F-8AF3-55B569A3EFCB}" dt="2026-06-26T09:46:04.237" v="2933" actId="2711"/>
          <ac:spMkLst>
            <pc:docMk/>
            <pc:sldMk cId="2020059645" sldId="646"/>
            <ac:spMk id="6" creationId="{E79263AA-52E1-6E1A-74FA-1A45B29213A6}"/>
          </ac:spMkLst>
        </pc:spChg>
        <pc:spChg chg="mod">
          <ac:chgData name="Aušra Šilinskienė | BGI" userId="8f36bb2b-a73e-4380-a1ca-cc90a7ec2349" providerId="ADAL" clId="{CFA61CCE-E23D-412F-8AF3-55B569A3EFCB}" dt="2026-06-26T09:46:35.902" v="2936" actId="2711"/>
          <ac:spMkLst>
            <pc:docMk/>
            <pc:sldMk cId="2020059645" sldId="646"/>
            <ac:spMk id="8" creationId="{4F8072F5-6BAE-9AE7-929E-7AD74FB2F3A9}"/>
          </ac:spMkLst>
        </pc:spChg>
        <pc:spChg chg="mod">
          <ac:chgData name="Aušra Šilinskienė | BGI" userId="8f36bb2b-a73e-4380-a1ca-cc90a7ec2349" providerId="ADAL" clId="{CFA61CCE-E23D-412F-8AF3-55B569A3EFCB}" dt="2026-06-26T09:46:13.356" v="2934" actId="2711"/>
          <ac:spMkLst>
            <pc:docMk/>
            <pc:sldMk cId="2020059645" sldId="646"/>
            <ac:spMk id="10" creationId="{80E12D12-0783-2DB0-9C68-4C90652CD6B1}"/>
          </ac:spMkLst>
        </pc:spChg>
        <pc:spChg chg="mod">
          <ac:chgData name="Aušra Šilinskienė | BGI" userId="8f36bb2b-a73e-4380-a1ca-cc90a7ec2349" providerId="ADAL" clId="{CFA61CCE-E23D-412F-8AF3-55B569A3EFCB}" dt="2026-06-26T09:45:56.563" v="2932" actId="403"/>
          <ac:spMkLst>
            <pc:docMk/>
            <pc:sldMk cId="2020059645" sldId="646"/>
            <ac:spMk id="11" creationId="{9290355A-9D84-A86B-EA41-B870EB47FE26}"/>
          </ac:spMkLst>
        </pc:spChg>
        <pc:spChg chg="mod">
          <ac:chgData name="Aušra Šilinskienė | BGI" userId="8f36bb2b-a73e-4380-a1ca-cc90a7ec2349" providerId="ADAL" clId="{CFA61CCE-E23D-412F-8AF3-55B569A3EFCB}" dt="2026-06-26T09:46:20.409" v="2935" actId="2711"/>
          <ac:spMkLst>
            <pc:docMk/>
            <pc:sldMk cId="2020059645" sldId="646"/>
            <ac:spMk id="12" creationId="{DB310EDA-4989-BD6A-E906-6AA74AA870AA}"/>
          </ac:spMkLst>
        </pc:spChg>
      </pc:sldChg>
      <pc:sldChg chg="modSp mod">
        <pc:chgData name="Aušra Šilinskienė | BGI" userId="8f36bb2b-a73e-4380-a1ca-cc90a7ec2349" providerId="ADAL" clId="{CFA61CCE-E23D-412F-8AF3-55B569A3EFCB}" dt="2026-06-23T12:18:19.151" v="1" actId="403"/>
        <pc:sldMkLst>
          <pc:docMk/>
          <pc:sldMk cId="496831697" sldId="647"/>
        </pc:sldMkLst>
        <pc:spChg chg="mod">
          <ac:chgData name="Aušra Šilinskienė | BGI" userId="8f36bb2b-a73e-4380-a1ca-cc90a7ec2349" providerId="ADAL" clId="{CFA61CCE-E23D-412F-8AF3-55B569A3EFCB}" dt="2026-06-23T12:18:19.151" v="1" actId="403"/>
          <ac:spMkLst>
            <pc:docMk/>
            <pc:sldMk cId="496831697" sldId="647"/>
            <ac:spMk id="11" creationId="{AA751B57-E18C-2B72-F464-C1AB18B7E36B}"/>
          </ac:spMkLst>
        </pc:spChg>
      </pc:sldChg>
      <pc:sldChg chg="modSp add mod">
        <pc:chgData name="Aušra Šilinskienė | BGI" userId="8f36bb2b-a73e-4380-a1ca-cc90a7ec2349" providerId="ADAL" clId="{CFA61CCE-E23D-412F-8AF3-55B569A3EFCB}" dt="2026-06-26T09:49:58.034" v="2966" actId="1076"/>
        <pc:sldMkLst>
          <pc:docMk/>
          <pc:sldMk cId="2710936461" sldId="649"/>
        </pc:sldMkLst>
        <pc:spChg chg="mod">
          <ac:chgData name="Aušra Šilinskienė | BGI" userId="8f36bb2b-a73e-4380-a1ca-cc90a7ec2349" providerId="ADAL" clId="{CFA61CCE-E23D-412F-8AF3-55B569A3EFCB}" dt="2026-06-26T09:49:44.433" v="2964" actId="14100"/>
          <ac:spMkLst>
            <pc:docMk/>
            <pc:sldMk cId="2710936461" sldId="649"/>
            <ac:spMk id="2" creationId="{D3BE6235-4748-D545-C782-05DB70B742B2}"/>
          </ac:spMkLst>
        </pc:spChg>
        <pc:spChg chg="mod">
          <ac:chgData name="Aušra Šilinskienė | BGI" userId="8f36bb2b-a73e-4380-a1ca-cc90a7ec2349" providerId="ADAL" clId="{CFA61CCE-E23D-412F-8AF3-55B569A3EFCB}" dt="2026-06-26T09:49:58.034" v="2966" actId="1076"/>
          <ac:spMkLst>
            <pc:docMk/>
            <pc:sldMk cId="2710936461" sldId="649"/>
            <ac:spMk id="3" creationId="{6D0A5CD0-FFB6-1EA9-0F98-7E6A764469E0}"/>
          </ac:spMkLst>
        </pc:spChg>
        <pc:spChg chg="mod">
          <ac:chgData name="Aušra Šilinskienė | BGI" userId="8f36bb2b-a73e-4380-a1ca-cc90a7ec2349" providerId="ADAL" clId="{CFA61CCE-E23D-412F-8AF3-55B569A3EFCB}" dt="2026-06-26T09:49:22.542" v="2960" actId="404"/>
          <ac:spMkLst>
            <pc:docMk/>
            <pc:sldMk cId="2710936461" sldId="649"/>
            <ac:spMk id="9" creationId="{BB7CA1CB-C63F-6686-C09C-89EE4AF03842}"/>
          </ac:spMkLst>
        </pc:spChg>
      </pc:sldChg>
      <pc:sldChg chg="modSp add mod">
        <pc:chgData name="Aušra Šilinskienė | BGI" userId="8f36bb2b-a73e-4380-a1ca-cc90a7ec2349" providerId="ADAL" clId="{CFA61CCE-E23D-412F-8AF3-55B569A3EFCB}" dt="2026-06-26T09:51:05.933" v="2977" actId="255"/>
        <pc:sldMkLst>
          <pc:docMk/>
          <pc:sldMk cId="3069539208" sldId="650"/>
        </pc:sldMkLst>
        <pc:spChg chg="mod">
          <ac:chgData name="Aušra Šilinskienė | BGI" userId="8f36bb2b-a73e-4380-a1ca-cc90a7ec2349" providerId="ADAL" clId="{CFA61CCE-E23D-412F-8AF3-55B569A3EFCB}" dt="2026-06-26T09:51:05.933" v="2977" actId="255"/>
          <ac:spMkLst>
            <pc:docMk/>
            <pc:sldMk cId="3069539208" sldId="650"/>
            <ac:spMk id="2" creationId="{DDF9285D-50F8-BEF3-6C80-CE5E454EA32E}"/>
          </ac:spMkLst>
        </pc:spChg>
        <pc:spChg chg="mod">
          <ac:chgData name="Aušra Šilinskienė | BGI" userId="8f36bb2b-a73e-4380-a1ca-cc90a7ec2349" providerId="ADAL" clId="{CFA61CCE-E23D-412F-8AF3-55B569A3EFCB}" dt="2026-06-26T09:51:01.997" v="2976" actId="404"/>
          <ac:spMkLst>
            <pc:docMk/>
            <pc:sldMk cId="3069539208" sldId="650"/>
            <ac:spMk id="9" creationId="{F26671B6-4462-9E6B-4059-05DD6BE0C8C3}"/>
          </ac:spMkLst>
        </pc:spChg>
      </pc:sldChg>
      <pc:sldChg chg="modSp mod">
        <pc:chgData name="Aušra Šilinskienė | BGI" userId="8f36bb2b-a73e-4380-a1ca-cc90a7ec2349" providerId="ADAL" clId="{CFA61CCE-E23D-412F-8AF3-55B569A3EFCB}" dt="2026-06-23T12:18:29.330" v="3" actId="404"/>
        <pc:sldMkLst>
          <pc:docMk/>
          <pc:sldMk cId="725897658" sldId="651"/>
        </pc:sldMkLst>
        <pc:spChg chg="mod">
          <ac:chgData name="Aušra Šilinskienė | BGI" userId="8f36bb2b-a73e-4380-a1ca-cc90a7ec2349" providerId="ADAL" clId="{CFA61CCE-E23D-412F-8AF3-55B569A3EFCB}" dt="2026-06-23T12:18:29.330" v="3" actId="404"/>
          <ac:spMkLst>
            <pc:docMk/>
            <pc:sldMk cId="725897658" sldId="651"/>
            <ac:spMk id="11" creationId="{D6EB0275-6321-0526-CC16-4841FA19FB66}"/>
          </ac:spMkLst>
        </pc:spChg>
      </pc:sldChg>
      <pc:sldChg chg="modSp add mod">
        <pc:chgData name="Aušra Šilinskienė | BGI" userId="8f36bb2b-a73e-4380-a1ca-cc90a7ec2349" providerId="ADAL" clId="{CFA61CCE-E23D-412F-8AF3-55B569A3EFCB}" dt="2026-06-26T09:50:33.597" v="2972" actId="404"/>
        <pc:sldMkLst>
          <pc:docMk/>
          <pc:sldMk cId="197973885" sldId="652"/>
        </pc:sldMkLst>
        <pc:spChg chg="mod">
          <ac:chgData name="Aušra Šilinskienė | BGI" userId="8f36bb2b-a73e-4380-a1ca-cc90a7ec2349" providerId="ADAL" clId="{CFA61CCE-E23D-412F-8AF3-55B569A3EFCB}" dt="2026-06-26T09:50:33.597" v="2972" actId="404"/>
          <ac:spMkLst>
            <pc:docMk/>
            <pc:sldMk cId="197973885" sldId="652"/>
            <ac:spMk id="2" creationId="{6F227E2E-366F-1525-30F7-DC0EB8C63B4F}"/>
          </ac:spMkLst>
        </pc:spChg>
        <pc:spChg chg="mod">
          <ac:chgData name="Aušra Šilinskienė | BGI" userId="8f36bb2b-a73e-4380-a1ca-cc90a7ec2349" providerId="ADAL" clId="{CFA61CCE-E23D-412F-8AF3-55B569A3EFCB}" dt="2026-06-26T09:50:19.133" v="2970" actId="404"/>
          <ac:spMkLst>
            <pc:docMk/>
            <pc:sldMk cId="197973885" sldId="652"/>
            <ac:spMk id="9" creationId="{234381F4-61CB-CA10-9220-80FFAA4265F8}"/>
          </ac:spMkLst>
        </pc:spChg>
      </pc:sldChg>
      <pc:sldChg chg="modSp mod">
        <pc:chgData name="Aušra Šilinskienė | BGI" userId="8f36bb2b-a73e-4380-a1ca-cc90a7ec2349" providerId="ADAL" clId="{CFA61CCE-E23D-412F-8AF3-55B569A3EFCB}" dt="2026-06-30T09:57:47.360" v="3040" actId="404"/>
        <pc:sldMkLst>
          <pc:docMk/>
          <pc:sldMk cId="4196304534" sldId="653"/>
        </pc:sldMkLst>
        <pc:spChg chg="mod">
          <ac:chgData name="Aušra Šilinskienė | BGI" userId="8f36bb2b-a73e-4380-a1ca-cc90a7ec2349" providerId="ADAL" clId="{CFA61CCE-E23D-412F-8AF3-55B569A3EFCB}" dt="2026-06-30T09:57:41.713" v="3038" actId="404"/>
          <ac:spMkLst>
            <pc:docMk/>
            <pc:sldMk cId="4196304534" sldId="653"/>
            <ac:spMk id="10" creationId="{D4C9B8C7-9B47-6198-B659-123CDB37724F}"/>
          </ac:spMkLst>
        </pc:spChg>
        <pc:spChg chg="mod">
          <ac:chgData name="Aušra Šilinskienė | BGI" userId="8f36bb2b-a73e-4380-a1ca-cc90a7ec2349" providerId="ADAL" clId="{CFA61CCE-E23D-412F-8AF3-55B569A3EFCB}" dt="2026-06-23T12:18:32.884" v="4" actId="404"/>
          <ac:spMkLst>
            <pc:docMk/>
            <pc:sldMk cId="4196304534" sldId="653"/>
            <ac:spMk id="11" creationId="{05958F68-0B6D-CDC4-DD98-D70432B0B7AC}"/>
          </ac:spMkLst>
        </pc:spChg>
        <pc:spChg chg="mod">
          <ac:chgData name="Aušra Šilinskienė | BGI" userId="8f36bb2b-a73e-4380-a1ca-cc90a7ec2349" providerId="ADAL" clId="{CFA61CCE-E23D-412F-8AF3-55B569A3EFCB}" dt="2026-06-30T09:57:44.115" v="3039" actId="404"/>
          <ac:spMkLst>
            <pc:docMk/>
            <pc:sldMk cId="4196304534" sldId="653"/>
            <ac:spMk id="12" creationId="{95282B25-4BE7-7C13-7EFB-9308E1EDE67A}"/>
          </ac:spMkLst>
        </pc:spChg>
        <pc:spChg chg="mod">
          <ac:chgData name="Aušra Šilinskienė | BGI" userId="8f36bb2b-a73e-4380-a1ca-cc90a7ec2349" providerId="ADAL" clId="{CFA61CCE-E23D-412F-8AF3-55B569A3EFCB}" dt="2026-06-30T09:57:47.360" v="3040" actId="404"/>
          <ac:spMkLst>
            <pc:docMk/>
            <pc:sldMk cId="4196304534" sldId="653"/>
            <ac:spMk id="13" creationId="{E16A4ECE-8ADE-6E97-EDF8-8082E8FF6EE4}"/>
          </ac:spMkLst>
        </pc:spChg>
        <pc:spChg chg="mod">
          <ac:chgData name="Aušra Šilinskienė | BGI" userId="8f36bb2b-a73e-4380-a1ca-cc90a7ec2349" providerId="ADAL" clId="{CFA61CCE-E23D-412F-8AF3-55B569A3EFCB}" dt="2026-06-30T09:57:36.919" v="3036" actId="255"/>
          <ac:spMkLst>
            <pc:docMk/>
            <pc:sldMk cId="4196304534" sldId="653"/>
            <ac:spMk id="14" creationId="{B5B21EC7-044E-0384-BE3B-2C56B8CD97E9}"/>
          </ac:spMkLst>
        </pc:spChg>
        <pc:spChg chg="mod">
          <ac:chgData name="Aušra Šilinskienė | BGI" userId="8f36bb2b-a73e-4380-a1ca-cc90a7ec2349" providerId="ADAL" clId="{CFA61CCE-E23D-412F-8AF3-55B569A3EFCB}" dt="2026-06-30T09:57:39.160" v="3037" actId="404"/>
          <ac:spMkLst>
            <pc:docMk/>
            <pc:sldMk cId="4196304534" sldId="653"/>
            <ac:spMk id="15" creationId="{D5525ACD-7BFA-AFFA-C398-90C90FEFC65A}"/>
          </ac:spMkLst>
        </pc:spChg>
      </pc:sldChg>
      <pc:sldChg chg="modSp add mod">
        <pc:chgData name="Aušra Šilinskienė | BGI" userId="8f36bb2b-a73e-4380-a1ca-cc90a7ec2349" providerId="ADAL" clId="{CFA61CCE-E23D-412F-8AF3-55B569A3EFCB}" dt="2026-06-26T09:45:22.105" v="2929" actId="6549"/>
        <pc:sldMkLst>
          <pc:docMk/>
          <pc:sldMk cId="3568904856" sldId="659"/>
        </pc:sldMkLst>
        <pc:spChg chg="mod">
          <ac:chgData name="Aušra Šilinskienė | BGI" userId="8f36bb2b-a73e-4380-a1ca-cc90a7ec2349" providerId="ADAL" clId="{CFA61CCE-E23D-412F-8AF3-55B569A3EFCB}" dt="2026-06-26T09:45:22.105" v="2929" actId="6549"/>
          <ac:spMkLst>
            <pc:docMk/>
            <pc:sldMk cId="3568904856" sldId="659"/>
            <ac:spMk id="3" creationId="{A273986C-094D-2E11-5C4F-808859C278B1}"/>
          </ac:spMkLst>
        </pc:spChg>
      </pc:sldChg>
      <pc:sldChg chg="modSp mod">
        <pc:chgData name="Aušra Šilinskienė | BGI" userId="8f36bb2b-a73e-4380-a1ca-cc90a7ec2349" providerId="ADAL" clId="{CFA61CCE-E23D-412F-8AF3-55B569A3EFCB}" dt="2026-06-23T12:18:24.471" v="2" actId="404"/>
        <pc:sldMkLst>
          <pc:docMk/>
          <pc:sldMk cId="383006427" sldId="660"/>
        </pc:sldMkLst>
        <pc:spChg chg="mod">
          <ac:chgData name="Aušra Šilinskienė | BGI" userId="8f36bb2b-a73e-4380-a1ca-cc90a7ec2349" providerId="ADAL" clId="{CFA61CCE-E23D-412F-8AF3-55B569A3EFCB}" dt="2026-06-23T12:18:24.471" v="2" actId="404"/>
          <ac:spMkLst>
            <pc:docMk/>
            <pc:sldMk cId="383006427" sldId="660"/>
            <ac:spMk id="11" creationId="{8C0D0898-D68F-37F9-45E9-09E5B9F020E3}"/>
          </ac:spMkLst>
        </pc:spChg>
      </pc:sldChg>
      <pc:sldChg chg="addSp delSp modSp mod">
        <pc:chgData name="Aušra Šilinskienė | BGI" userId="8f36bb2b-a73e-4380-a1ca-cc90a7ec2349" providerId="ADAL" clId="{CFA61CCE-E23D-412F-8AF3-55B569A3EFCB}" dt="2026-06-26T09:55:43.334" v="3034" actId="6549"/>
        <pc:sldMkLst>
          <pc:docMk/>
          <pc:sldMk cId="3675737497" sldId="661"/>
        </pc:sldMkLst>
        <pc:spChg chg="mod">
          <ac:chgData name="Aušra Šilinskienė | BGI" userId="8f36bb2b-a73e-4380-a1ca-cc90a7ec2349" providerId="ADAL" clId="{CFA61CCE-E23D-412F-8AF3-55B569A3EFCB}" dt="2026-06-26T09:55:43.334" v="3034" actId="6549"/>
          <ac:spMkLst>
            <pc:docMk/>
            <pc:sldMk cId="3675737497" sldId="661"/>
            <ac:spMk id="5" creationId="{FEB87319-101D-5275-AFC3-90C158BD1DF4}"/>
          </ac:spMkLst>
        </pc:spChg>
        <pc:spChg chg="add mod">
          <ac:chgData name="Aušra Šilinskienė | BGI" userId="8f36bb2b-a73e-4380-a1ca-cc90a7ec2349" providerId="ADAL" clId="{CFA61CCE-E23D-412F-8AF3-55B569A3EFCB}" dt="2026-06-26T09:08:28.184" v="2823" actId="207"/>
          <ac:spMkLst>
            <pc:docMk/>
            <pc:sldMk cId="3675737497" sldId="661"/>
            <ac:spMk id="6" creationId="{83590870-9B10-A0BA-FC51-F7C437140034}"/>
          </ac:spMkLst>
        </pc:spChg>
        <pc:spChg chg="mod">
          <ac:chgData name="Aušra Šilinskienė | BGI" userId="8f36bb2b-a73e-4380-a1ca-cc90a7ec2349" providerId="ADAL" clId="{CFA61CCE-E23D-412F-8AF3-55B569A3EFCB}" dt="2026-06-23T12:58:48.584" v="690" actId="27636"/>
          <ac:spMkLst>
            <pc:docMk/>
            <pc:sldMk cId="3675737497" sldId="661"/>
            <ac:spMk id="11" creationId="{E360C25E-DBC5-BFC6-543B-CE68BE8C7E5F}"/>
          </ac:spMkLst>
        </pc:spChg>
        <pc:spChg chg="add mod">
          <ac:chgData name="Aušra Šilinskienė | BGI" userId="8f36bb2b-a73e-4380-a1ca-cc90a7ec2349" providerId="ADAL" clId="{CFA61CCE-E23D-412F-8AF3-55B569A3EFCB}" dt="2026-06-26T09:07:11.617" v="2804" actId="207"/>
          <ac:spMkLst>
            <pc:docMk/>
            <pc:sldMk cId="3675737497" sldId="661"/>
            <ac:spMk id="42" creationId="{45EE4D73-E8F7-C0E7-5EBC-CB4CDE704EB4}"/>
          </ac:spMkLst>
        </pc:spChg>
        <pc:spChg chg="add mod">
          <ac:chgData name="Aušra Šilinskienė | BGI" userId="8f36bb2b-a73e-4380-a1ca-cc90a7ec2349" providerId="ADAL" clId="{CFA61CCE-E23D-412F-8AF3-55B569A3EFCB}" dt="2026-06-23T12:59:10.850" v="731" actId="20577"/>
          <ac:spMkLst>
            <pc:docMk/>
            <pc:sldMk cId="3675737497" sldId="661"/>
            <ac:spMk id="44" creationId="{3CB01F09-AE66-3372-2473-CAD9BC22F51F}"/>
          </ac:spMkLst>
        </pc:spChg>
        <pc:spChg chg="add mod">
          <ac:chgData name="Aušra Šilinskienė | BGI" userId="8f36bb2b-a73e-4380-a1ca-cc90a7ec2349" providerId="ADAL" clId="{CFA61CCE-E23D-412F-8AF3-55B569A3EFCB}" dt="2026-06-26T09:07:20.815" v="2808" actId="207"/>
          <ac:spMkLst>
            <pc:docMk/>
            <pc:sldMk cId="3675737497" sldId="661"/>
            <ac:spMk id="89" creationId="{342E0BC2-0013-EB32-6B4C-F100BCB3346F}"/>
          </ac:spMkLst>
        </pc:spChg>
        <pc:spChg chg="add mod">
          <ac:chgData name="Aušra Šilinskienė | BGI" userId="8f36bb2b-a73e-4380-a1ca-cc90a7ec2349" providerId="ADAL" clId="{CFA61CCE-E23D-412F-8AF3-55B569A3EFCB}" dt="2026-06-26T09:08:57.028" v="2828" actId="208"/>
          <ac:spMkLst>
            <pc:docMk/>
            <pc:sldMk cId="3675737497" sldId="661"/>
            <ac:spMk id="90" creationId="{437437C9-A362-04A8-C372-3F38B15AFE29}"/>
          </ac:spMkLst>
        </pc:spChg>
        <pc:spChg chg="add mod">
          <ac:chgData name="Aušra Šilinskienė | BGI" userId="8f36bb2b-a73e-4380-a1ca-cc90a7ec2349" providerId="ADAL" clId="{CFA61CCE-E23D-412F-8AF3-55B569A3EFCB}" dt="2026-06-26T09:09:20.646" v="2835" actId="14100"/>
          <ac:spMkLst>
            <pc:docMk/>
            <pc:sldMk cId="3675737497" sldId="661"/>
            <ac:spMk id="91" creationId="{220285FC-EFE9-B2A1-7058-714BD29819C7}"/>
          </ac:spMkLst>
        </pc:spChg>
        <pc:spChg chg="add mod">
          <ac:chgData name="Aušra Šilinskienė | BGI" userId="8f36bb2b-a73e-4380-a1ca-cc90a7ec2349" providerId="ADAL" clId="{CFA61CCE-E23D-412F-8AF3-55B569A3EFCB}" dt="2026-06-26T09:09:52.449" v="2840" actId="14100"/>
          <ac:spMkLst>
            <pc:docMk/>
            <pc:sldMk cId="3675737497" sldId="661"/>
            <ac:spMk id="92" creationId="{FC18FD4E-3028-35F3-02C9-0E68ACAE974B}"/>
          </ac:spMkLst>
        </pc:spChg>
        <pc:spChg chg="add mod">
          <ac:chgData name="Aušra Šilinskienė | BGI" userId="8f36bb2b-a73e-4380-a1ca-cc90a7ec2349" providerId="ADAL" clId="{CFA61CCE-E23D-412F-8AF3-55B569A3EFCB}" dt="2026-06-26T09:10:21.941" v="2848" actId="14100"/>
          <ac:spMkLst>
            <pc:docMk/>
            <pc:sldMk cId="3675737497" sldId="661"/>
            <ac:spMk id="93" creationId="{187B1C3E-7B9A-435C-6315-4315CB26E7C7}"/>
          </ac:spMkLst>
        </pc:spChg>
        <pc:spChg chg="add mod">
          <ac:chgData name="Aušra Šilinskienė | BGI" userId="8f36bb2b-a73e-4380-a1ca-cc90a7ec2349" providerId="ADAL" clId="{CFA61CCE-E23D-412F-8AF3-55B569A3EFCB}" dt="2026-06-26T09:10:41.293" v="2852" actId="14100"/>
          <ac:spMkLst>
            <pc:docMk/>
            <pc:sldMk cId="3675737497" sldId="661"/>
            <ac:spMk id="94" creationId="{E1309E2E-D513-B2AF-AE8D-23057CE570E5}"/>
          </ac:spMkLst>
        </pc:spChg>
        <pc:spChg chg="add mod">
          <ac:chgData name="Aušra Šilinskienė | BGI" userId="8f36bb2b-a73e-4380-a1ca-cc90a7ec2349" providerId="ADAL" clId="{CFA61CCE-E23D-412F-8AF3-55B569A3EFCB}" dt="2026-06-26T09:11:02.305" v="2855" actId="14100"/>
          <ac:spMkLst>
            <pc:docMk/>
            <pc:sldMk cId="3675737497" sldId="661"/>
            <ac:spMk id="95" creationId="{A1E01784-16A3-7938-66AD-E9468AC94EB9}"/>
          </ac:spMkLst>
        </pc:spChg>
        <pc:spChg chg="add mod">
          <ac:chgData name="Aušra Šilinskienė | BGI" userId="8f36bb2b-a73e-4380-a1ca-cc90a7ec2349" providerId="ADAL" clId="{CFA61CCE-E23D-412F-8AF3-55B569A3EFCB}" dt="2026-06-26T09:11:20.604" v="2860" actId="1038"/>
          <ac:spMkLst>
            <pc:docMk/>
            <pc:sldMk cId="3675737497" sldId="661"/>
            <ac:spMk id="96" creationId="{593FC34F-7CB0-64BB-409D-77E7A9F56393}"/>
          </ac:spMkLst>
        </pc:spChg>
        <pc:graphicFrameChg chg="add mod modGraphic">
          <ac:chgData name="Aušra Šilinskienė | BGI" userId="8f36bb2b-a73e-4380-a1ca-cc90a7ec2349" providerId="ADAL" clId="{CFA61CCE-E23D-412F-8AF3-55B569A3EFCB}" dt="2026-06-26T09:11:58.439" v="2873" actId="113"/>
          <ac:graphicFrameMkLst>
            <pc:docMk/>
            <pc:sldMk cId="3675737497" sldId="661"/>
            <ac:graphicFrameMk id="4" creationId="{340FACE8-F11D-5E86-36DB-25541F574A1B}"/>
          </ac:graphicFrameMkLst>
        </pc:graphicFrameChg>
        <pc:cxnChg chg="add mod">
          <ac:chgData name="Aušra Šilinskienė | BGI" userId="8f36bb2b-a73e-4380-a1ca-cc90a7ec2349" providerId="ADAL" clId="{CFA61CCE-E23D-412F-8AF3-55B569A3EFCB}" dt="2026-06-26T09:10:08.987" v="2844" actId="1582"/>
          <ac:cxnSpMkLst>
            <pc:docMk/>
            <pc:sldMk cId="3675737497" sldId="661"/>
            <ac:cxnSpMk id="45" creationId="{6E112598-A76C-53EE-F3ED-7E02A8A41733}"/>
          </ac:cxnSpMkLst>
        </pc:cxnChg>
        <pc:cxnChg chg="add mod">
          <ac:chgData name="Aušra Šilinskienė | BGI" userId="8f36bb2b-a73e-4380-a1ca-cc90a7ec2349" providerId="ADAL" clId="{CFA61CCE-E23D-412F-8AF3-55B569A3EFCB}" dt="2026-06-26T09:10:01.571" v="2842" actId="1582"/>
          <ac:cxnSpMkLst>
            <pc:docMk/>
            <pc:sldMk cId="3675737497" sldId="661"/>
            <ac:cxnSpMk id="61" creationId="{81E8E9A9-7567-9D50-43CB-C1EC55884691}"/>
          </ac:cxnSpMkLst>
        </pc:cxnChg>
        <pc:cxnChg chg="add mod">
          <ac:chgData name="Aušra Šilinskienė | BGI" userId="8f36bb2b-a73e-4380-a1ca-cc90a7ec2349" providerId="ADAL" clId="{CFA61CCE-E23D-412F-8AF3-55B569A3EFCB}" dt="2026-06-26T09:10:05.143" v="2843" actId="1582"/>
          <ac:cxnSpMkLst>
            <pc:docMk/>
            <pc:sldMk cId="3675737497" sldId="661"/>
            <ac:cxnSpMk id="76" creationId="{1B90D775-3389-322E-3A2E-D5F5D95D0099}"/>
          </ac:cxnSpMkLst>
        </pc:cxnChg>
        <pc:cxnChg chg="add mod">
          <ac:chgData name="Aušra Šilinskienė | BGI" userId="8f36bb2b-a73e-4380-a1ca-cc90a7ec2349" providerId="ADAL" clId="{CFA61CCE-E23D-412F-8AF3-55B569A3EFCB}" dt="2026-06-26T09:09:57.587" v="2841" actId="1582"/>
          <ac:cxnSpMkLst>
            <pc:docMk/>
            <pc:sldMk cId="3675737497" sldId="661"/>
            <ac:cxnSpMk id="82" creationId="{8F2E9542-78F1-3723-B599-E90577127B8C}"/>
          </ac:cxnSpMkLst>
        </pc:cxnChg>
      </pc:sldChg>
      <pc:sldChg chg="modSp mod">
        <pc:chgData name="Aušra Šilinskienė | BGI" userId="8f36bb2b-a73e-4380-a1ca-cc90a7ec2349" providerId="ADAL" clId="{CFA61CCE-E23D-412F-8AF3-55B569A3EFCB}" dt="2026-06-23T12:18:36.370" v="5" actId="404"/>
        <pc:sldMkLst>
          <pc:docMk/>
          <pc:sldMk cId="3734616177" sldId="662"/>
        </pc:sldMkLst>
        <pc:spChg chg="mod">
          <ac:chgData name="Aušra Šilinskienė | BGI" userId="8f36bb2b-a73e-4380-a1ca-cc90a7ec2349" providerId="ADAL" clId="{CFA61CCE-E23D-412F-8AF3-55B569A3EFCB}" dt="2026-06-23T12:18:36.370" v="5" actId="404"/>
          <ac:spMkLst>
            <pc:docMk/>
            <pc:sldMk cId="3734616177" sldId="662"/>
            <ac:spMk id="11" creationId="{DDE23856-D594-D272-8155-8A038C84E415}"/>
          </ac:spMkLst>
        </pc:spChg>
      </pc:sldChg>
      <pc:sldChg chg="modSp mod">
        <pc:chgData name="Aušra Šilinskienė | BGI" userId="8f36bb2b-a73e-4380-a1ca-cc90a7ec2349" providerId="ADAL" clId="{CFA61CCE-E23D-412F-8AF3-55B569A3EFCB}" dt="2026-06-26T07:52:19.135" v="956" actId="20577"/>
        <pc:sldMkLst>
          <pc:docMk/>
          <pc:sldMk cId="1501814509" sldId="666"/>
        </pc:sldMkLst>
        <pc:spChg chg="mod">
          <ac:chgData name="Aušra Šilinskienė | BGI" userId="8f36bb2b-a73e-4380-a1ca-cc90a7ec2349" providerId="ADAL" clId="{CFA61CCE-E23D-412F-8AF3-55B569A3EFCB}" dt="2026-06-26T07:46:30.802" v="892" actId="6549"/>
          <ac:spMkLst>
            <pc:docMk/>
            <pc:sldMk cId="1501814509" sldId="666"/>
            <ac:spMk id="5" creationId="{59123D87-CE6F-81DC-E066-44A0D81A002B}"/>
          </ac:spMkLst>
        </pc:spChg>
        <pc:spChg chg="mod">
          <ac:chgData name="Aušra Šilinskienė | BGI" userId="8f36bb2b-a73e-4380-a1ca-cc90a7ec2349" providerId="ADAL" clId="{CFA61CCE-E23D-412F-8AF3-55B569A3EFCB}" dt="2026-06-23T12:23:59.297" v="102" actId="207"/>
          <ac:spMkLst>
            <pc:docMk/>
            <pc:sldMk cId="1501814509" sldId="666"/>
            <ac:spMk id="8" creationId="{D0D31025-70B3-86BF-A4FF-B52AE4A01C8E}"/>
          </ac:spMkLst>
        </pc:spChg>
        <pc:spChg chg="mod">
          <ac:chgData name="Aušra Šilinskienė | BGI" userId="8f36bb2b-a73e-4380-a1ca-cc90a7ec2349" providerId="ADAL" clId="{CFA61CCE-E23D-412F-8AF3-55B569A3EFCB}" dt="2026-06-23T12:25:38.952" v="117" actId="1076"/>
          <ac:spMkLst>
            <pc:docMk/>
            <pc:sldMk cId="1501814509" sldId="666"/>
            <ac:spMk id="15" creationId="{40CCAB34-D710-3F37-E69C-272CC01D539F}"/>
          </ac:spMkLst>
        </pc:spChg>
        <pc:spChg chg="mod">
          <ac:chgData name="Aušra Šilinskienė | BGI" userId="8f36bb2b-a73e-4380-a1ca-cc90a7ec2349" providerId="ADAL" clId="{CFA61CCE-E23D-412F-8AF3-55B569A3EFCB}" dt="2026-06-23T12:25:46.109" v="118" actId="1076"/>
          <ac:spMkLst>
            <pc:docMk/>
            <pc:sldMk cId="1501814509" sldId="666"/>
            <ac:spMk id="18" creationId="{5DEC67E5-06D7-7C0B-DAFD-9BBFEF1E9C00}"/>
          </ac:spMkLst>
        </pc:spChg>
        <pc:spChg chg="mod">
          <ac:chgData name="Aušra Šilinskienė | BGI" userId="8f36bb2b-a73e-4380-a1ca-cc90a7ec2349" providerId="ADAL" clId="{CFA61CCE-E23D-412F-8AF3-55B569A3EFCB}" dt="2026-06-23T12:25:56.427" v="120" actId="1076"/>
          <ac:spMkLst>
            <pc:docMk/>
            <pc:sldMk cId="1501814509" sldId="666"/>
            <ac:spMk id="19" creationId="{B663A6CA-C5C5-768D-586B-C1EBF570B80B}"/>
          </ac:spMkLst>
        </pc:spChg>
        <pc:spChg chg="mod">
          <ac:chgData name="Aušra Šilinskienė | BGI" userId="8f36bb2b-a73e-4380-a1ca-cc90a7ec2349" providerId="ADAL" clId="{CFA61CCE-E23D-412F-8AF3-55B569A3EFCB}" dt="2026-06-23T12:26:07.431" v="121" actId="1076"/>
          <ac:spMkLst>
            <pc:docMk/>
            <pc:sldMk cId="1501814509" sldId="666"/>
            <ac:spMk id="22" creationId="{B0D07694-E036-C88D-C1CA-D42E8C8FC1FE}"/>
          </ac:spMkLst>
        </pc:spChg>
        <pc:spChg chg="mod">
          <ac:chgData name="Aušra Šilinskienė | BGI" userId="8f36bb2b-a73e-4380-a1ca-cc90a7ec2349" providerId="ADAL" clId="{CFA61CCE-E23D-412F-8AF3-55B569A3EFCB}" dt="2026-06-23T12:26:12.469" v="122" actId="1076"/>
          <ac:spMkLst>
            <pc:docMk/>
            <pc:sldMk cId="1501814509" sldId="666"/>
            <ac:spMk id="23" creationId="{B0770EA8-6814-67A1-1218-FD510AD54FF0}"/>
          </ac:spMkLst>
        </pc:spChg>
        <pc:spChg chg="mod">
          <ac:chgData name="Aušra Šilinskienė | BGI" userId="8f36bb2b-a73e-4380-a1ca-cc90a7ec2349" providerId="ADAL" clId="{CFA61CCE-E23D-412F-8AF3-55B569A3EFCB}" dt="2026-06-23T12:26:21.457" v="123" actId="1076"/>
          <ac:spMkLst>
            <pc:docMk/>
            <pc:sldMk cId="1501814509" sldId="666"/>
            <ac:spMk id="24" creationId="{6345CAA2-4A0A-CAD2-D01D-C55BA83658E6}"/>
          </ac:spMkLst>
        </pc:spChg>
        <pc:graphicFrameChg chg="mod modGraphic">
          <ac:chgData name="Aušra Šilinskienė | BGI" userId="8f36bb2b-a73e-4380-a1ca-cc90a7ec2349" providerId="ADAL" clId="{CFA61CCE-E23D-412F-8AF3-55B569A3EFCB}" dt="2026-06-26T07:52:19.135" v="956" actId="20577"/>
          <ac:graphicFrameMkLst>
            <pc:docMk/>
            <pc:sldMk cId="1501814509" sldId="666"/>
            <ac:graphicFrameMk id="6" creationId="{FE9F93AB-39A9-A431-6209-E6748BC93D04}"/>
          </ac:graphicFrameMkLst>
        </pc:graphicFrameChg>
      </pc:sldChg>
      <pc:sldChg chg="modSp mod">
        <pc:chgData name="Aušra Šilinskienė | BGI" userId="8f36bb2b-a73e-4380-a1ca-cc90a7ec2349" providerId="ADAL" clId="{CFA61CCE-E23D-412F-8AF3-55B569A3EFCB}" dt="2026-06-23T12:28:08.749" v="137" actId="207"/>
        <pc:sldMkLst>
          <pc:docMk/>
          <pc:sldMk cId="1374172855" sldId="667"/>
        </pc:sldMkLst>
        <pc:spChg chg="mod">
          <ac:chgData name="Aušra Šilinskienė | BGI" userId="8f36bb2b-a73e-4380-a1ca-cc90a7ec2349" providerId="ADAL" clId="{CFA61CCE-E23D-412F-8AF3-55B569A3EFCB}" dt="2026-06-23T12:28:08.749" v="137" actId="207"/>
          <ac:spMkLst>
            <pc:docMk/>
            <pc:sldMk cId="1374172855" sldId="667"/>
            <ac:spMk id="10" creationId="{EDD1FA69-BF04-943F-7872-DDE8893A0DE9}"/>
          </ac:spMkLst>
        </pc:spChg>
      </pc:sldChg>
      <pc:sldChg chg="modSp mod">
        <pc:chgData name="Aušra Šilinskienė | BGI" userId="8f36bb2b-a73e-4380-a1ca-cc90a7ec2349" providerId="ADAL" clId="{CFA61CCE-E23D-412F-8AF3-55B569A3EFCB}" dt="2026-06-23T12:29:02.310" v="142" actId="27918"/>
        <pc:sldMkLst>
          <pc:docMk/>
          <pc:sldMk cId="1501016335" sldId="668"/>
        </pc:sldMkLst>
        <pc:spChg chg="mod">
          <ac:chgData name="Aušra Šilinskienė | BGI" userId="8f36bb2b-a73e-4380-a1ca-cc90a7ec2349" providerId="ADAL" clId="{CFA61CCE-E23D-412F-8AF3-55B569A3EFCB}" dt="2026-06-23T12:19:04.061" v="8" actId="403"/>
          <ac:spMkLst>
            <pc:docMk/>
            <pc:sldMk cId="1501016335" sldId="668"/>
            <ac:spMk id="11" creationId="{3D5B2BCE-8865-E544-C1A9-C75FD5DDB53C}"/>
          </ac:spMkLst>
        </pc:spChg>
        <pc:spChg chg="mod">
          <ac:chgData name="Aušra Šilinskienė | BGI" userId="8f36bb2b-a73e-4380-a1ca-cc90a7ec2349" providerId="ADAL" clId="{CFA61CCE-E23D-412F-8AF3-55B569A3EFCB}" dt="2026-06-23T12:28:17.816" v="138" actId="207"/>
          <ac:spMkLst>
            <pc:docMk/>
            <pc:sldMk cId="1501016335" sldId="668"/>
            <ac:spMk id="18" creationId="{ACC835BC-C439-764B-885B-0197670759C9}"/>
          </ac:spMkLst>
        </pc:spChg>
        <pc:spChg chg="mod">
          <ac:chgData name="Aušra Šilinskienė | BGI" userId="8f36bb2b-a73e-4380-a1ca-cc90a7ec2349" providerId="ADAL" clId="{CFA61CCE-E23D-412F-8AF3-55B569A3EFCB}" dt="2026-06-23T12:28:20.864" v="139" actId="207"/>
          <ac:spMkLst>
            <pc:docMk/>
            <pc:sldMk cId="1501016335" sldId="668"/>
            <ac:spMk id="22" creationId="{98A209A1-01D1-0875-F110-18E2DB6164E2}"/>
          </ac:spMkLst>
        </pc:spChg>
      </pc:sldChg>
      <pc:sldChg chg="modSp mod">
        <pc:chgData name="Aušra Šilinskienė | BGI" userId="8f36bb2b-a73e-4380-a1ca-cc90a7ec2349" providerId="ADAL" clId="{CFA61CCE-E23D-412F-8AF3-55B569A3EFCB}" dt="2026-06-23T12:27:31.949" v="135" actId="1076"/>
        <pc:sldMkLst>
          <pc:docMk/>
          <pc:sldMk cId="2064572716" sldId="669"/>
        </pc:sldMkLst>
        <pc:spChg chg="mod">
          <ac:chgData name="Aušra Šilinskienė | BGI" userId="8f36bb2b-a73e-4380-a1ca-cc90a7ec2349" providerId="ADAL" clId="{CFA61CCE-E23D-412F-8AF3-55B569A3EFCB}" dt="2026-06-23T12:26:57.235" v="130" actId="1076"/>
          <ac:spMkLst>
            <pc:docMk/>
            <pc:sldMk cId="2064572716" sldId="669"/>
            <ac:spMk id="8" creationId="{DD3189EB-581D-5253-8D3B-7FD76FB38D79}"/>
          </ac:spMkLst>
        </pc:spChg>
        <pc:spChg chg="mod">
          <ac:chgData name="Aušra Šilinskienė | BGI" userId="8f36bb2b-a73e-4380-a1ca-cc90a7ec2349" providerId="ADAL" clId="{CFA61CCE-E23D-412F-8AF3-55B569A3EFCB}" dt="2026-06-23T12:26:41.369" v="126" actId="1076"/>
          <ac:spMkLst>
            <pc:docMk/>
            <pc:sldMk cId="2064572716" sldId="669"/>
            <ac:spMk id="9" creationId="{FD96D529-440D-7C83-E7B5-8C48853304DF}"/>
          </ac:spMkLst>
        </pc:spChg>
        <pc:spChg chg="mod">
          <ac:chgData name="Aušra Šilinskienė | BGI" userId="8f36bb2b-a73e-4380-a1ca-cc90a7ec2349" providerId="ADAL" clId="{CFA61CCE-E23D-412F-8AF3-55B569A3EFCB}" dt="2026-06-23T12:26:44.369" v="127" actId="1076"/>
          <ac:spMkLst>
            <pc:docMk/>
            <pc:sldMk cId="2064572716" sldId="669"/>
            <ac:spMk id="10" creationId="{E6B24AE1-8444-3BA9-7848-B8567468FDE4}"/>
          </ac:spMkLst>
        </pc:spChg>
        <pc:spChg chg="mod">
          <ac:chgData name="Aušra Šilinskienė | BGI" userId="8f36bb2b-a73e-4380-a1ca-cc90a7ec2349" providerId="ADAL" clId="{CFA61CCE-E23D-412F-8AF3-55B569A3EFCB}" dt="2026-06-23T12:26:48.244" v="128" actId="1076"/>
          <ac:spMkLst>
            <pc:docMk/>
            <pc:sldMk cId="2064572716" sldId="669"/>
            <ac:spMk id="12" creationId="{9F298330-A6F4-EEAD-9370-B5D706FE92AA}"/>
          </ac:spMkLst>
        </pc:spChg>
        <pc:spChg chg="mod">
          <ac:chgData name="Aušra Šilinskienė | BGI" userId="8f36bb2b-a73e-4380-a1ca-cc90a7ec2349" providerId="ADAL" clId="{CFA61CCE-E23D-412F-8AF3-55B569A3EFCB}" dt="2026-06-23T12:27:05.149" v="131" actId="1076"/>
          <ac:spMkLst>
            <pc:docMk/>
            <pc:sldMk cId="2064572716" sldId="669"/>
            <ac:spMk id="13" creationId="{23EEDB0A-D6DC-0712-3386-4C6A0A089C2F}"/>
          </ac:spMkLst>
        </pc:spChg>
        <pc:spChg chg="mod">
          <ac:chgData name="Aušra Šilinskienė | BGI" userId="8f36bb2b-a73e-4380-a1ca-cc90a7ec2349" providerId="ADAL" clId="{CFA61CCE-E23D-412F-8AF3-55B569A3EFCB}" dt="2026-06-23T12:27:16.479" v="132" actId="1076"/>
          <ac:spMkLst>
            <pc:docMk/>
            <pc:sldMk cId="2064572716" sldId="669"/>
            <ac:spMk id="14" creationId="{D78FCBE5-D693-AFE3-FF97-5CE2782E7671}"/>
          </ac:spMkLst>
        </pc:spChg>
        <pc:spChg chg="mod">
          <ac:chgData name="Aušra Šilinskienė | BGI" userId="8f36bb2b-a73e-4380-a1ca-cc90a7ec2349" providerId="ADAL" clId="{CFA61CCE-E23D-412F-8AF3-55B569A3EFCB}" dt="2026-06-23T12:27:27.701" v="134" actId="1076"/>
          <ac:spMkLst>
            <pc:docMk/>
            <pc:sldMk cId="2064572716" sldId="669"/>
            <ac:spMk id="16" creationId="{C15113FA-B01A-D29F-54EB-1FA4D335DBB1}"/>
          </ac:spMkLst>
        </pc:spChg>
        <pc:spChg chg="mod">
          <ac:chgData name="Aušra Šilinskienė | BGI" userId="8f36bb2b-a73e-4380-a1ca-cc90a7ec2349" providerId="ADAL" clId="{CFA61CCE-E23D-412F-8AF3-55B569A3EFCB}" dt="2026-06-23T12:27:31.949" v="135" actId="1076"/>
          <ac:spMkLst>
            <pc:docMk/>
            <pc:sldMk cId="2064572716" sldId="669"/>
            <ac:spMk id="17" creationId="{05786699-2FB1-D174-48A0-82FC3C2A0129}"/>
          </ac:spMkLst>
        </pc:spChg>
        <pc:graphicFrameChg chg="mod modGraphic">
          <ac:chgData name="Aušra Šilinskienė | BGI" userId="8f36bb2b-a73e-4380-a1ca-cc90a7ec2349" providerId="ADAL" clId="{CFA61CCE-E23D-412F-8AF3-55B569A3EFCB}" dt="2026-06-23T12:26:32.176" v="124" actId="113"/>
          <ac:graphicFrameMkLst>
            <pc:docMk/>
            <pc:sldMk cId="2064572716" sldId="669"/>
            <ac:graphicFrameMk id="6" creationId="{D636E1B7-B663-9C85-E204-DB4CD9AB9F0D}"/>
          </ac:graphicFrameMkLst>
        </pc:graphicFrameChg>
      </pc:sldChg>
      <pc:sldChg chg="modSp add mod">
        <pc:chgData name="Aušra Šilinskienė | BGI" userId="8f36bb2b-a73e-4380-a1ca-cc90a7ec2349" providerId="ADAL" clId="{CFA61CCE-E23D-412F-8AF3-55B569A3EFCB}" dt="2026-06-26T08:41:53.715" v="2186" actId="20577"/>
        <pc:sldMkLst>
          <pc:docMk/>
          <pc:sldMk cId="4287313367" sldId="670"/>
        </pc:sldMkLst>
        <pc:spChg chg="mod">
          <ac:chgData name="Aušra Šilinskienė | BGI" userId="8f36bb2b-a73e-4380-a1ca-cc90a7ec2349" providerId="ADAL" clId="{CFA61CCE-E23D-412F-8AF3-55B569A3EFCB}" dt="2026-06-26T08:41:53.715" v="2186" actId="20577"/>
          <ac:spMkLst>
            <pc:docMk/>
            <pc:sldMk cId="4287313367" sldId="670"/>
            <ac:spMk id="11" creationId="{EE6EC0E8-FB58-F3B2-513D-D0347034219F}"/>
          </ac:spMkLst>
        </pc:spChg>
      </pc:sldChg>
      <pc:sldChg chg="addSp modSp add mod">
        <pc:chgData name="Aušra Šilinskienė | BGI" userId="8f36bb2b-a73e-4380-a1ca-cc90a7ec2349" providerId="ADAL" clId="{CFA61CCE-E23D-412F-8AF3-55B569A3EFCB}" dt="2026-06-26T09:54:59.248" v="3033" actId="255"/>
        <pc:sldMkLst>
          <pc:docMk/>
          <pc:sldMk cId="910930556" sldId="671"/>
        </pc:sldMkLst>
        <pc:spChg chg="add mod">
          <ac:chgData name="Aušra Šilinskienė | BGI" userId="8f36bb2b-a73e-4380-a1ca-cc90a7ec2349" providerId="ADAL" clId="{CFA61CCE-E23D-412F-8AF3-55B569A3EFCB}" dt="2026-06-26T09:12:54.771" v="2884" actId="1076"/>
          <ac:spMkLst>
            <pc:docMk/>
            <pc:sldMk cId="910930556" sldId="671"/>
            <ac:spMk id="5" creationId="{FBB022AA-93CD-D6D3-8FD8-822F81CD25F0}"/>
          </ac:spMkLst>
        </pc:spChg>
        <pc:spChg chg="add mod">
          <ac:chgData name="Aušra Šilinskienė | BGI" userId="8f36bb2b-a73e-4380-a1ca-cc90a7ec2349" providerId="ADAL" clId="{CFA61CCE-E23D-412F-8AF3-55B569A3EFCB}" dt="2026-06-26T09:13:02.496" v="2887" actId="1076"/>
          <ac:spMkLst>
            <pc:docMk/>
            <pc:sldMk cId="910930556" sldId="671"/>
            <ac:spMk id="6" creationId="{C3DDAA14-5AD0-5713-D08E-16CCBFAD346E}"/>
          </ac:spMkLst>
        </pc:spChg>
        <pc:spChg chg="mod">
          <ac:chgData name="Aušra Šilinskienė | BGI" userId="8f36bb2b-a73e-4380-a1ca-cc90a7ec2349" providerId="ADAL" clId="{CFA61CCE-E23D-412F-8AF3-55B569A3EFCB}" dt="2026-06-26T09:52:12.508" v="2986" actId="255"/>
          <ac:spMkLst>
            <pc:docMk/>
            <pc:sldMk cId="910930556" sldId="671"/>
            <ac:spMk id="11" creationId="{A4CDFA13-F49D-6FF1-1803-7387FF40F5D5}"/>
          </ac:spMkLst>
        </pc:spChg>
        <pc:graphicFrameChg chg="mod modGraphic">
          <ac:chgData name="Aušra Šilinskienė | BGI" userId="8f36bb2b-a73e-4380-a1ca-cc90a7ec2349" providerId="ADAL" clId="{CFA61CCE-E23D-412F-8AF3-55B569A3EFCB}" dt="2026-06-26T09:54:59.248" v="3033" actId="255"/>
          <ac:graphicFrameMkLst>
            <pc:docMk/>
            <pc:sldMk cId="910930556" sldId="671"/>
            <ac:graphicFrameMk id="4" creationId="{00ECBBF7-96B0-E139-5B93-1808B96F4A4C}"/>
          </ac:graphicFrameMkLst>
        </pc:graphicFrameChg>
      </pc:sldChg>
      <pc:sldChg chg="modSp add mod">
        <pc:chgData name="Aušra Šilinskienė | BGI" userId="8f36bb2b-a73e-4380-a1ca-cc90a7ec2349" providerId="ADAL" clId="{CFA61CCE-E23D-412F-8AF3-55B569A3EFCB}" dt="2026-07-01T14:57:44.771" v="3044" actId="20577"/>
        <pc:sldMkLst>
          <pc:docMk/>
          <pc:sldMk cId="2119645359" sldId="672"/>
        </pc:sldMkLst>
        <pc:spChg chg="mod">
          <ac:chgData name="Aušra Šilinskienė | BGI" userId="8f36bb2b-a73e-4380-a1ca-cc90a7ec2349" providerId="ADAL" clId="{CFA61CCE-E23D-412F-8AF3-55B569A3EFCB}" dt="2026-06-26T09:13:34.525" v="2899" actId="1076"/>
          <ac:spMkLst>
            <pc:docMk/>
            <pc:sldMk cId="2119645359" sldId="672"/>
            <ac:spMk id="5" creationId="{49298E74-B161-C4CC-B04D-9E953399C435}"/>
          </ac:spMkLst>
        </pc:spChg>
        <pc:spChg chg="mod">
          <ac:chgData name="Aušra Šilinskienė | BGI" userId="8f36bb2b-a73e-4380-a1ca-cc90a7ec2349" providerId="ADAL" clId="{CFA61CCE-E23D-412F-8AF3-55B569A3EFCB}" dt="2026-06-26T09:13:39.387" v="2901" actId="1076"/>
          <ac:spMkLst>
            <pc:docMk/>
            <pc:sldMk cId="2119645359" sldId="672"/>
            <ac:spMk id="6" creationId="{3338BFEF-4CDA-BA85-ADFE-E55F30F55F28}"/>
          </ac:spMkLst>
        </pc:spChg>
        <pc:spChg chg="mod">
          <ac:chgData name="Aušra Šilinskienė | BGI" userId="8f36bb2b-a73e-4380-a1ca-cc90a7ec2349" providerId="ADAL" clId="{CFA61CCE-E23D-412F-8AF3-55B569A3EFCB}" dt="2026-06-26T09:52:18.663" v="2987" actId="255"/>
          <ac:spMkLst>
            <pc:docMk/>
            <pc:sldMk cId="2119645359" sldId="672"/>
            <ac:spMk id="11" creationId="{A65FECB2-860B-0DDF-FCFA-7CE270F9F6AF}"/>
          </ac:spMkLst>
        </pc:spChg>
        <pc:graphicFrameChg chg="mod modGraphic">
          <ac:chgData name="Aušra Šilinskienė | BGI" userId="8f36bb2b-a73e-4380-a1ca-cc90a7ec2349" providerId="ADAL" clId="{CFA61CCE-E23D-412F-8AF3-55B569A3EFCB}" dt="2026-07-01T14:57:44.771" v="3044" actId="20577"/>
          <ac:graphicFrameMkLst>
            <pc:docMk/>
            <pc:sldMk cId="2119645359" sldId="672"/>
            <ac:graphicFrameMk id="4" creationId="{87232535-EA8C-E7B2-66E4-09AA9DBB8362}"/>
          </ac:graphicFrameMkLst>
        </pc:graphicFrameChg>
      </pc:sldChg>
      <pc:sldChg chg="modSp add mod">
        <pc:chgData name="Aušra Šilinskienė | BGI" userId="8f36bb2b-a73e-4380-a1ca-cc90a7ec2349" providerId="ADAL" clId="{CFA61CCE-E23D-412F-8AF3-55B569A3EFCB}" dt="2026-06-26T09:49:07.379" v="2957" actId="404"/>
        <pc:sldMkLst>
          <pc:docMk/>
          <pc:sldMk cId="2832206280" sldId="673"/>
        </pc:sldMkLst>
        <pc:spChg chg="mod">
          <ac:chgData name="Aušra Šilinskienė | BGI" userId="8f36bb2b-a73e-4380-a1ca-cc90a7ec2349" providerId="ADAL" clId="{CFA61CCE-E23D-412F-8AF3-55B569A3EFCB}" dt="2026-06-26T09:49:07.379" v="2957" actId="404"/>
          <ac:spMkLst>
            <pc:docMk/>
            <pc:sldMk cId="2832206280" sldId="673"/>
            <ac:spMk id="2" creationId="{44D9744F-3540-F98D-F20E-234A41225C08}"/>
          </ac:spMkLst>
        </pc:spChg>
        <pc:spChg chg="mod">
          <ac:chgData name="Aušra Šilinskienė | BGI" userId="8f36bb2b-a73e-4380-a1ca-cc90a7ec2349" providerId="ADAL" clId="{CFA61CCE-E23D-412F-8AF3-55B569A3EFCB}" dt="2026-06-26T09:48:56.491" v="2955" actId="404"/>
          <ac:spMkLst>
            <pc:docMk/>
            <pc:sldMk cId="2832206280" sldId="673"/>
            <ac:spMk id="9" creationId="{CD75261C-232A-132A-0E78-763A8A9B1608}"/>
          </ac:spMkLst>
        </pc:spChg>
      </pc:sldChg>
      <pc:sldChg chg="modSp add mod">
        <pc:chgData name="Aušra Šilinskienė | BGI" userId="8f36bb2b-a73e-4380-a1ca-cc90a7ec2349" providerId="ADAL" clId="{CFA61CCE-E23D-412F-8AF3-55B569A3EFCB}" dt="2026-06-26T09:51:35.374" v="2984" actId="404"/>
        <pc:sldMkLst>
          <pc:docMk/>
          <pc:sldMk cId="3547154254" sldId="674"/>
        </pc:sldMkLst>
        <pc:spChg chg="mod">
          <ac:chgData name="Aušra Šilinskienė | BGI" userId="8f36bb2b-a73e-4380-a1ca-cc90a7ec2349" providerId="ADAL" clId="{CFA61CCE-E23D-412F-8AF3-55B569A3EFCB}" dt="2026-06-26T09:51:28.145" v="2981" actId="255"/>
          <ac:spMkLst>
            <pc:docMk/>
            <pc:sldMk cId="3547154254" sldId="674"/>
            <ac:spMk id="2" creationId="{C58B8CFF-2C0D-654B-CBB0-D6817DA75B74}"/>
          </ac:spMkLst>
        </pc:spChg>
        <pc:spChg chg="mod">
          <ac:chgData name="Aušra Šilinskienė | BGI" userId="8f36bb2b-a73e-4380-a1ca-cc90a7ec2349" providerId="ADAL" clId="{CFA61CCE-E23D-412F-8AF3-55B569A3EFCB}" dt="2026-06-26T09:51:35.374" v="2984" actId="404"/>
          <ac:spMkLst>
            <pc:docMk/>
            <pc:sldMk cId="3547154254" sldId="674"/>
            <ac:spMk id="9" creationId="{17ACE8D5-9CB1-D422-3CC3-CFBB7FEF19D8}"/>
          </ac:spMkLst>
        </pc:spChg>
      </pc:sldChg>
    </pc:docChg>
  </pc:docChgLst>
  <pc:docChgLst>
    <pc:chgData name="Aušra Šilinskienė | BGI" userId="8f36bb2b-a73e-4380-a1ca-cc90a7ec2349" providerId="ADAL" clId="{454A7402-CF5C-4000-8840-79B5250429A6}"/>
    <pc:docChg chg="undo redo custSel addSld delSld modSld sldOrd">
      <pc:chgData name="Aušra Šilinskienė | BGI" userId="8f36bb2b-a73e-4380-a1ca-cc90a7ec2349" providerId="ADAL" clId="{454A7402-CF5C-4000-8840-79B5250429A6}" dt="2026-07-03T12:36:34.917" v="7381" actId="20577"/>
      <pc:docMkLst>
        <pc:docMk/>
      </pc:docMkLst>
      <pc:sldChg chg="addSp delSp modSp mod">
        <pc:chgData name="Aušra Šilinskienė | BGI" userId="8f36bb2b-a73e-4380-a1ca-cc90a7ec2349" providerId="ADAL" clId="{454A7402-CF5C-4000-8840-79B5250429A6}" dt="2026-07-03T12:36:34.917" v="7381" actId="20577"/>
        <pc:sldMkLst>
          <pc:docMk/>
          <pc:sldMk cId="1258050501" sldId="257"/>
        </pc:sldMkLst>
        <pc:spChg chg="mod">
          <ac:chgData name="Aušra Šilinskienė | BGI" userId="8f36bb2b-a73e-4380-a1ca-cc90a7ec2349" providerId="ADAL" clId="{454A7402-CF5C-4000-8840-79B5250429A6}" dt="2026-06-11T13:15:36.854" v="120"/>
          <ac:spMkLst>
            <pc:docMk/>
            <pc:sldMk cId="1258050501" sldId="257"/>
            <ac:spMk id="2" creationId="{00000000-0000-0000-0000-000000000000}"/>
          </ac:spMkLst>
        </pc:spChg>
        <pc:spChg chg="mod">
          <ac:chgData name="Aušra Šilinskienė | BGI" userId="8f36bb2b-a73e-4380-a1ca-cc90a7ec2349" providerId="ADAL" clId="{454A7402-CF5C-4000-8840-79B5250429A6}" dt="2026-07-03T12:36:34.917" v="7381" actId="20577"/>
          <ac:spMkLst>
            <pc:docMk/>
            <pc:sldMk cId="1258050501" sldId="257"/>
            <ac:spMk id="10" creationId="{00000000-0000-0000-0000-000000000000}"/>
          </ac:spMkLst>
        </pc:spChg>
        <pc:spChg chg="mod">
          <ac:chgData name="Aušra Šilinskienė | BGI" userId="8f36bb2b-a73e-4380-a1ca-cc90a7ec2349" providerId="ADAL" clId="{454A7402-CF5C-4000-8840-79B5250429A6}" dt="2026-06-11T13:15:43.533" v="123" actId="20577"/>
          <ac:spMkLst>
            <pc:docMk/>
            <pc:sldMk cId="1258050501" sldId="257"/>
            <ac:spMk id="12" creationId="{00000000-0000-0000-0000-000000000000}"/>
          </ac:spMkLst>
        </pc:spChg>
        <pc:picChg chg="add mod">
          <ac:chgData name="Aušra Šilinskienė | BGI" userId="8f36bb2b-a73e-4380-a1ca-cc90a7ec2349" providerId="ADAL" clId="{454A7402-CF5C-4000-8840-79B5250429A6}" dt="2026-06-16T11:45:55.276" v="1206" actId="1076"/>
          <ac:picMkLst>
            <pc:docMk/>
            <pc:sldMk cId="1258050501" sldId="257"/>
            <ac:picMk id="5" creationId="{1454FB4E-5BFE-69BF-4A74-DB642836E7A9}"/>
          </ac:picMkLst>
        </pc:picChg>
        <pc:picChg chg="add mod">
          <ac:chgData name="Aušra Šilinskienė | BGI" userId="8f36bb2b-a73e-4380-a1ca-cc90a7ec2349" providerId="ADAL" clId="{454A7402-CF5C-4000-8840-79B5250429A6}" dt="2026-06-16T11:47:44.124" v="1219" actId="1076"/>
          <ac:picMkLst>
            <pc:docMk/>
            <pc:sldMk cId="1258050501" sldId="257"/>
            <ac:picMk id="14" creationId="{D47A8A32-D5FB-8603-99A3-0EDC71D2AF1E}"/>
          </ac:picMkLst>
        </pc:picChg>
      </pc:sldChg>
      <pc:sldChg chg="addSp delSp modSp add mod">
        <pc:chgData name="Aušra Šilinskienė | BGI" userId="8f36bb2b-a73e-4380-a1ca-cc90a7ec2349" providerId="ADAL" clId="{454A7402-CF5C-4000-8840-79B5250429A6}" dt="2026-06-22T10:06:37.357" v="6160" actId="255"/>
        <pc:sldMkLst>
          <pc:docMk/>
          <pc:sldMk cId="496831697" sldId="647"/>
        </pc:sldMkLst>
        <pc:spChg chg="add mod">
          <ac:chgData name="Aušra Šilinskienė | BGI" userId="8f36bb2b-a73e-4380-a1ca-cc90a7ec2349" providerId="ADAL" clId="{454A7402-CF5C-4000-8840-79B5250429A6}" dt="2026-06-18T06:27:24.381" v="4117" actId="1037"/>
          <ac:spMkLst>
            <pc:docMk/>
            <pc:sldMk cId="496831697" sldId="647"/>
            <ac:spMk id="2" creationId="{E7220C78-A126-D91F-9083-30EB4B68AE7D}"/>
          </ac:spMkLst>
        </pc:spChg>
        <pc:spChg chg="add mod">
          <ac:chgData name="Aušra Šilinskienė | BGI" userId="8f36bb2b-a73e-4380-a1ca-cc90a7ec2349" providerId="ADAL" clId="{454A7402-CF5C-4000-8840-79B5250429A6}" dt="2026-06-16T10:53:28.270" v="436"/>
          <ac:spMkLst>
            <pc:docMk/>
            <pc:sldMk cId="496831697" sldId="647"/>
            <ac:spMk id="3" creationId="{D1F06682-3E8E-00D5-1351-BEA11589B3EB}"/>
          </ac:spMkLst>
        </pc:spChg>
        <pc:spChg chg="mod">
          <ac:chgData name="Aušra Šilinskienė | BGI" userId="8f36bb2b-a73e-4380-a1ca-cc90a7ec2349" providerId="ADAL" clId="{454A7402-CF5C-4000-8840-79B5250429A6}" dt="2026-06-22T10:06:37.357" v="6160" actId="255"/>
          <ac:spMkLst>
            <pc:docMk/>
            <pc:sldMk cId="496831697" sldId="647"/>
            <ac:spMk id="9" creationId="{CD75261C-232A-132A-0E78-763A8A9B1608}"/>
          </ac:spMkLst>
        </pc:spChg>
        <pc:spChg chg="mod">
          <ac:chgData name="Aušra Šilinskienė | BGI" userId="8f36bb2b-a73e-4380-a1ca-cc90a7ec2349" providerId="ADAL" clId="{454A7402-CF5C-4000-8840-79B5250429A6}" dt="2026-06-11T13:19:45.913" v="377" actId="255"/>
          <ac:spMkLst>
            <pc:docMk/>
            <pc:sldMk cId="496831697" sldId="647"/>
            <ac:spMk id="11" creationId="{AA751B57-E18C-2B72-F464-C1AB18B7E36B}"/>
          </ac:spMkLst>
        </pc:spChg>
      </pc:sldChg>
      <pc:sldChg chg="addSp delSp modSp add mod modAnim">
        <pc:chgData name="Aušra Šilinskienė | BGI" userId="8f36bb2b-a73e-4380-a1ca-cc90a7ec2349" providerId="ADAL" clId="{454A7402-CF5C-4000-8840-79B5250429A6}" dt="2026-06-22T10:06:31.212" v="6159" actId="255"/>
        <pc:sldMkLst>
          <pc:docMk/>
          <pc:sldMk cId="725897658" sldId="651"/>
        </pc:sldMkLst>
        <pc:spChg chg="mod">
          <ac:chgData name="Aušra Šilinskienė | BGI" userId="8f36bb2b-a73e-4380-a1ca-cc90a7ec2349" providerId="ADAL" clId="{454A7402-CF5C-4000-8840-79B5250429A6}" dt="2026-06-18T06:27:26.181" v="4118" actId="1037"/>
          <ac:spMkLst>
            <pc:docMk/>
            <pc:sldMk cId="725897658" sldId="651"/>
            <ac:spMk id="2" creationId="{084209EB-45A5-1165-EB4A-E35BAD2297DF}"/>
          </ac:spMkLst>
        </pc:spChg>
        <pc:spChg chg="mod">
          <ac:chgData name="Aušra Šilinskienė | BGI" userId="8f36bb2b-a73e-4380-a1ca-cc90a7ec2349" providerId="ADAL" clId="{454A7402-CF5C-4000-8840-79B5250429A6}" dt="2026-06-22T08:25:58.685" v="4270" actId="1076"/>
          <ac:spMkLst>
            <pc:docMk/>
            <pc:sldMk cId="725897658" sldId="651"/>
            <ac:spMk id="8" creationId="{F7E2B360-96BB-D957-20CE-7B7BB44A652A}"/>
          </ac:spMkLst>
        </pc:spChg>
        <pc:spChg chg="mod">
          <ac:chgData name="Aušra Šilinskienė | BGI" userId="8f36bb2b-a73e-4380-a1ca-cc90a7ec2349" providerId="ADAL" clId="{454A7402-CF5C-4000-8840-79B5250429A6}" dt="2026-06-22T10:06:31.212" v="6159" actId="255"/>
          <ac:spMkLst>
            <pc:docMk/>
            <pc:sldMk cId="725897658" sldId="651"/>
            <ac:spMk id="9" creationId="{EA01BA54-F531-8119-F9EB-8C1B640C5A87}"/>
          </ac:spMkLst>
        </pc:spChg>
        <pc:spChg chg="mod">
          <ac:chgData name="Aušra Šilinskienė | BGI" userId="8f36bb2b-a73e-4380-a1ca-cc90a7ec2349" providerId="ADAL" clId="{454A7402-CF5C-4000-8840-79B5250429A6}" dt="2026-06-16T11:34:58.630" v="924" actId="20577"/>
          <ac:spMkLst>
            <pc:docMk/>
            <pc:sldMk cId="725897658" sldId="651"/>
            <ac:spMk id="11" creationId="{D6EB0275-6321-0526-CC16-4841FA19FB66}"/>
          </ac:spMkLst>
        </pc:spChg>
        <pc:spChg chg="add mod">
          <ac:chgData name="Aušra Šilinskienė | BGI" userId="8f36bb2b-a73e-4380-a1ca-cc90a7ec2349" providerId="ADAL" clId="{454A7402-CF5C-4000-8840-79B5250429A6}" dt="2026-06-22T08:26:56.035" v="4279" actId="1076"/>
          <ac:spMkLst>
            <pc:docMk/>
            <pc:sldMk cId="725897658" sldId="651"/>
            <ac:spMk id="13" creationId="{33FCE034-6CC1-629A-0615-1F93CBDB12D9}"/>
          </ac:spMkLst>
        </pc:spChg>
        <pc:spChg chg="mod">
          <ac:chgData name="Aušra Šilinskienė | BGI" userId="8f36bb2b-a73e-4380-a1ca-cc90a7ec2349" providerId="ADAL" clId="{454A7402-CF5C-4000-8840-79B5250429A6}" dt="2026-06-22T08:23:19.965" v="4246" actId="255"/>
          <ac:spMkLst>
            <pc:docMk/>
            <pc:sldMk cId="725897658" sldId="651"/>
            <ac:spMk id="17" creationId="{845AC99E-18C4-2153-0973-2A2873236668}"/>
          </ac:spMkLst>
        </pc:spChg>
        <pc:spChg chg="mod">
          <ac:chgData name="Aušra Šilinskienė | BGI" userId="8f36bb2b-a73e-4380-a1ca-cc90a7ec2349" providerId="ADAL" clId="{454A7402-CF5C-4000-8840-79B5250429A6}" dt="2026-06-16T13:22:48.841" v="2172" actId="113"/>
          <ac:spMkLst>
            <pc:docMk/>
            <pc:sldMk cId="725897658" sldId="651"/>
            <ac:spMk id="21" creationId="{E6E1E602-FD29-8469-043C-6D43540FC7B7}"/>
          </ac:spMkLst>
        </pc:spChg>
        <pc:spChg chg="mod">
          <ac:chgData name="Aušra Šilinskienė | BGI" userId="8f36bb2b-a73e-4380-a1ca-cc90a7ec2349" providerId="ADAL" clId="{454A7402-CF5C-4000-8840-79B5250429A6}" dt="2026-06-16T13:23:07.667" v="2174" actId="14100"/>
          <ac:spMkLst>
            <pc:docMk/>
            <pc:sldMk cId="725897658" sldId="651"/>
            <ac:spMk id="22" creationId="{12080A71-F5CD-E0F4-22F2-9F24E9A0167E}"/>
          </ac:spMkLst>
        </pc:spChg>
        <pc:spChg chg="mod">
          <ac:chgData name="Aušra Šilinskienė | BGI" userId="8f36bb2b-a73e-4380-a1ca-cc90a7ec2349" providerId="ADAL" clId="{454A7402-CF5C-4000-8840-79B5250429A6}" dt="2026-06-22T08:22:46.012" v="4237" actId="20577"/>
          <ac:spMkLst>
            <pc:docMk/>
            <pc:sldMk cId="725897658" sldId="651"/>
            <ac:spMk id="23" creationId="{CE116525-B41D-429F-BF0C-AF8BE2630674}"/>
          </ac:spMkLst>
        </pc:spChg>
        <pc:spChg chg="mod">
          <ac:chgData name="Aušra Šilinskienė | BGI" userId="8f36bb2b-a73e-4380-a1ca-cc90a7ec2349" providerId="ADAL" clId="{454A7402-CF5C-4000-8840-79B5250429A6}" dt="2026-06-16T13:22:47.239" v="2171" actId="113"/>
          <ac:spMkLst>
            <pc:docMk/>
            <pc:sldMk cId="725897658" sldId="651"/>
            <ac:spMk id="24" creationId="{3211E6DF-6BE9-2359-E898-30AD2862549B}"/>
          </ac:spMkLst>
        </pc:spChg>
        <pc:spChg chg="mod">
          <ac:chgData name="Aušra Šilinskienė | BGI" userId="8f36bb2b-a73e-4380-a1ca-cc90a7ec2349" providerId="ADAL" clId="{454A7402-CF5C-4000-8840-79B5250429A6}" dt="2026-06-17T07:19:04.468" v="2633" actId="20577"/>
          <ac:spMkLst>
            <pc:docMk/>
            <pc:sldMk cId="725897658" sldId="651"/>
            <ac:spMk id="25" creationId="{39445066-E8B9-7C7B-FFC5-F09A78397582}"/>
          </ac:spMkLst>
        </pc:spChg>
        <pc:spChg chg="mod">
          <ac:chgData name="Aušra Šilinskienė | BGI" userId="8f36bb2b-a73e-4380-a1ca-cc90a7ec2349" providerId="ADAL" clId="{454A7402-CF5C-4000-8840-79B5250429A6}" dt="2026-06-22T08:23:05.775" v="4242" actId="255"/>
          <ac:spMkLst>
            <pc:docMk/>
            <pc:sldMk cId="725897658" sldId="651"/>
            <ac:spMk id="29" creationId="{9C3B0936-45B8-FC9C-5C50-88FAF5CCDC53}"/>
          </ac:spMkLst>
        </pc:spChg>
        <pc:grpChg chg="add mod">
          <ac:chgData name="Aušra Šilinskienė | BGI" userId="8f36bb2b-a73e-4380-a1ca-cc90a7ec2349" providerId="ADAL" clId="{454A7402-CF5C-4000-8840-79B5250429A6}" dt="2026-06-22T08:24:29.949" v="4263" actId="1076"/>
          <ac:grpSpMkLst>
            <pc:docMk/>
            <pc:sldMk cId="725897658" sldId="651"/>
            <ac:grpSpMk id="5" creationId="{A290C91D-3BF9-CBFA-A7AE-A24E698E0651}"/>
          </ac:grpSpMkLst>
        </pc:grpChg>
        <pc:grpChg chg="add mod">
          <ac:chgData name="Aušra Šilinskienė | BGI" userId="8f36bb2b-a73e-4380-a1ca-cc90a7ec2349" providerId="ADAL" clId="{454A7402-CF5C-4000-8840-79B5250429A6}" dt="2026-06-22T08:26:45.475" v="4277" actId="1076"/>
          <ac:grpSpMkLst>
            <pc:docMk/>
            <pc:sldMk cId="725897658" sldId="651"/>
            <ac:grpSpMk id="15" creationId="{FBD79D44-03AB-10FA-35F2-3F4B8CE2780E}"/>
          </ac:grpSpMkLst>
        </pc:grpChg>
        <pc:grpChg chg="add mod">
          <ac:chgData name="Aušra Šilinskienė | BGI" userId="8f36bb2b-a73e-4380-a1ca-cc90a7ec2349" providerId="ADAL" clId="{454A7402-CF5C-4000-8840-79B5250429A6}" dt="2026-06-22T08:27:46.719" v="4285" actId="1076"/>
          <ac:grpSpMkLst>
            <pc:docMk/>
            <pc:sldMk cId="725897658" sldId="651"/>
            <ac:grpSpMk id="16" creationId="{DCF7AE50-F5FC-E493-D250-E62657101A0B}"/>
          </ac:grpSpMkLst>
        </pc:grpChg>
        <pc:grpChg chg="add mod">
          <ac:chgData name="Aušra Šilinskienė | BGI" userId="8f36bb2b-a73e-4380-a1ca-cc90a7ec2349" providerId="ADAL" clId="{454A7402-CF5C-4000-8840-79B5250429A6}" dt="2026-06-22T08:28:43.475" v="4286" actId="1076"/>
          <ac:grpSpMkLst>
            <pc:docMk/>
            <pc:sldMk cId="725897658" sldId="651"/>
            <ac:grpSpMk id="19" creationId="{985CFA6F-2AC8-000A-32ED-EC4E577BF975}"/>
          </ac:grpSpMkLst>
        </pc:grpChg>
        <pc:grpChg chg="mod">
          <ac:chgData name="Aušra Šilinskienė | BGI" userId="8f36bb2b-a73e-4380-a1ca-cc90a7ec2349" providerId="ADAL" clId="{454A7402-CF5C-4000-8840-79B5250429A6}" dt="2026-06-16T12:30:20.985" v="1909"/>
          <ac:grpSpMkLst>
            <pc:docMk/>
            <pc:sldMk cId="725897658" sldId="651"/>
            <ac:grpSpMk id="20" creationId="{6B234C4E-A949-47D9-D132-E5C63C9A742B}"/>
          </ac:grpSpMkLst>
        </pc:grpChg>
        <pc:grpChg chg="mod">
          <ac:chgData name="Aušra Šilinskienė | BGI" userId="8f36bb2b-a73e-4380-a1ca-cc90a7ec2349" providerId="ADAL" clId="{454A7402-CF5C-4000-8840-79B5250429A6}" dt="2026-06-22T08:27:34.625" v="4284" actId="1076"/>
          <ac:grpSpMkLst>
            <pc:docMk/>
            <pc:sldMk cId="725897658" sldId="651"/>
            <ac:grpSpMk id="26" creationId="{3A31D0E1-6277-7D91-2B73-FA7E33A2A81C}"/>
          </ac:grpSpMkLst>
        </pc:grpChg>
        <pc:picChg chg="mod">
          <ac:chgData name="Aušra Šilinskienė | BGI" userId="8f36bb2b-a73e-4380-a1ca-cc90a7ec2349" providerId="ADAL" clId="{454A7402-CF5C-4000-8840-79B5250429A6}" dt="2026-06-22T08:26:11.895" v="4272" actId="1076"/>
          <ac:picMkLst>
            <pc:docMk/>
            <pc:sldMk cId="725897658" sldId="651"/>
            <ac:picMk id="12" creationId="{A1670C76-A344-C74D-4EA6-04750A5631C4}"/>
          </ac:picMkLst>
        </pc:picChg>
        <pc:picChg chg="add mod">
          <ac:chgData name="Aušra Šilinskienė | BGI" userId="8f36bb2b-a73e-4380-a1ca-cc90a7ec2349" providerId="ADAL" clId="{454A7402-CF5C-4000-8840-79B5250429A6}" dt="2026-06-22T08:27:05.530" v="4280" actId="1076"/>
          <ac:picMkLst>
            <pc:docMk/>
            <pc:sldMk cId="725897658" sldId="651"/>
            <ac:picMk id="14" creationId="{0044F51F-8694-C5E9-FBA9-1B82D615562F}"/>
          </ac:picMkLst>
        </pc:picChg>
        <pc:picChg chg="mod">
          <ac:chgData name="Aušra Šilinskienė | BGI" userId="8f36bb2b-a73e-4380-a1ca-cc90a7ec2349" providerId="ADAL" clId="{454A7402-CF5C-4000-8840-79B5250429A6}" dt="2026-06-22T08:27:28.475" v="4283" actId="1076"/>
          <ac:picMkLst>
            <pc:docMk/>
            <pc:sldMk cId="725897658" sldId="651"/>
            <ac:picMk id="18" creationId="{37D7EE38-96D1-23F0-70AF-4288C74553ED}"/>
          </ac:picMkLst>
        </pc:picChg>
        <pc:picChg chg="mod">
          <ac:chgData name="Aušra Šilinskienė | BGI" userId="8f36bb2b-a73e-4380-a1ca-cc90a7ec2349" providerId="ADAL" clId="{454A7402-CF5C-4000-8840-79B5250429A6}" dt="2026-06-16T13:24:11.509" v="2187" actId="1076"/>
          <ac:picMkLst>
            <pc:docMk/>
            <pc:sldMk cId="725897658" sldId="651"/>
            <ac:picMk id="28" creationId="{71D6BDAA-4C02-2F02-1C08-93DB432E0AA1}"/>
          </ac:picMkLst>
        </pc:picChg>
      </pc:sldChg>
      <pc:sldChg chg="addSp delSp modSp add mod">
        <pc:chgData name="Aušra Šilinskienė | BGI" userId="8f36bb2b-a73e-4380-a1ca-cc90a7ec2349" providerId="ADAL" clId="{454A7402-CF5C-4000-8840-79B5250429A6}" dt="2026-06-22T10:06:24.186" v="6158" actId="255"/>
        <pc:sldMkLst>
          <pc:docMk/>
          <pc:sldMk cId="4196304534" sldId="653"/>
        </pc:sldMkLst>
        <pc:spChg chg="mod">
          <ac:chgData name="Aušra Šilinskienė | BGI" userId="8f36bb2b-a73e-4380-a1ca-cc90a7ec2349" providerId="ADAL" clId="{454A7402-CF5C-4000-8840-79B5250429A6}" dt="2026-06-18T06:27:27.811" v="4119" actId="1037"/>
          <ac:spMkLst>
            <pc:docMk/>
            <pc:sldMk cId="4196304534" sldId="653"/>
            <ac:spMk id="2" creationId="{7E197B0C-D699-CD42-D2BB-476EE07D513C}"/>
          </ac:spMkLst>
        </pc:spChg>
        <pc:spChg chg="mod">
          <ac:chgData name="Aušra Šilinskienė | BGI" userId="8f36bb2b-a73e-4380-a1ca-cc90a7ec2349" providerId="ADAL" clId="{454A7402-CF5C-4000-8840-79B5250429A6}" dt="2026-06-22T10:06:24.186" v="6158" actId="255"/>
          <ac:spMkLst>
            <pc:docMk/>
            <pc:sldMk cId="4196304534" sldId="653"/>
            <ac:spMk id="5" creationId="{3F91034C-454F-A830-EB33-53A9EA381871}"/>
          </ac:spMkLst>
        </pc:spChg>
        <pc:spChg chg="mod">
          <ac:chgData name="Aušra Šilinskienė | BGI" userId="8f36bb2b-a73e-4380-a1ca-cc90a7ec2349" providerId="ADAL" clId="{454A7402-CF5C-4000-8840-79B5250429A6}" dt="2026-06-16T13:34:20.675" v="2335" actId="1076"/>
          <ac:spMkLst>
            <pc:docMk/>
            <pc:sldMk cId="4196304534" sldId="653"/>
            <ac:spMk id="8" creationId="{85DB8F5D-D6EA-AF58-54EF-51BA30D8F9C0}"/>
          </ac:spMkLst>
        </pc:spChg>
        <pc:spChg chg="add mod">
          <ac:chgData name="Aušra Šilinskienė | BGI" userId="8f36bb2b-a73e-4380-a1ca-cc90a7ec2349" providerId="ADAL" clId="{454A7402-CF5C-4000-8840-79B5250429A6}" dt="2026-06-22T08:34:35.795" v="4397" actId="114"/>
          <ac:spMkLst>
            <pc:docMk/>
            <pc:sldMk cId="4196304534" sldId="653"/>
            <ac:spMk id="10" creationId="{D4C9B8C7-9B47-6198-B659-123CDB37724F}"/>
          </ac:spMkLst>
        </pc:spChg>
        <pc:spChg chg="add mod">
          <ac:chgData name="Aušra Šilinskienė | BGI" userId="8f36bb2b-a73e-4380-a1ca-cc90a7ec2349" providerId="ADAL" clId="{454A7402-CF5C-4000-8840-79B5250429A6}" dt="2026-06-22T08:34:38.275" v="4398" actId="114"/>
          <ac:spMkLst>
            <pc:docMk/>
            <pc:sldMk cId="4196304534" sldId="653"/>
            <ac:spMk id="12" creationId="{95282B25-4BE7-7C13-7EFB-9308E1EDE67A}"/>
          </ac:spMkLst>
        </pc:spChg>
        <pc:spChg chg="add mod">
          <ac:chgData name="Aušra Šilinskienė | BGI" userId="8f36bb2b-a73e-4380-a1ca-cc90a7ec2349" providerId="ADAL" clId="{454A7402-CF5C-4000-8840-79B5250429A6}" dt="2026-06-22T08:34:41.305" v="4399" actId="114"/>
          <ac:spMkLst>
            <pc:docMk/>
            <pc:sldMk cId="4196304534" sldId="653"/>
            <ac:spMk id="13" creationId="{E16A4ECE-8ADE-6E97-EDF8-8082E8FF6EE4}"/>
          </ac:spMkLst>
        </pc:spChg>
        <pc:spChg chg="add mod">
          <ac:chgData name="Aušra Šilinskienė | BGI" userId="8f36bb2b-a73e-4380-a1ca-cc90a7ec2349" providerId="ADAL" clId="{454A7402-CF5C-4000-8840-79B5250429A6}" dt="2026-06-22T08:34:29.570" v="4393" actId="114"/>
          <ac:spMkLst>
            <pc:docMk/>
            <pc:sldMk cId="4196304534" sldId="653"/>
            <ac:spMk id="14" creationId="{B5B21EC7-044E-0384-BE3B-2C56B8CD97E9}"/>
          </ac:spMkLst>
        </pc:spChg>
        <pc:spChg chg="add mod">
          <ac:chgData name="Aušra Šilinskienė | BGI" userId="8f36bb2b-a73e-4380-a1ca-cc90a7ec2349" providerId="ADAL" clId="{454A7402-CF5C-4000-8840-79B5250429A6}" dt="2026-06-22T08:34:31.945" v="4394" actId="114"/>
          <ac:spMkLst>
            <pc:docMk/>
            <pc:sldMk cId="4196304534" sldId="653"/>
            <ac:spMk id="15" creationId="{D5525ACD-7BFA-AFFA-C398-90C90FEFC65A}"/>
          </ac:spMkLst>
        </pc:spChg>
        <pc:grpChg chg="add mod">
          <ac:chgData name="Aušra Šilinskienė | BGI" userId="8f36bb2b-a73e-4380-a1ca-cc90a7ec2349" providerId="ADAL" clId="{454A7402-CF5C-4000-8840-79B5250429A6}" dt="2026-06-22T08:38:46.865" v="4564" actId="1076"/>
          <ac:grpSpMkLst>
            <pc:docMk/>
            <pc:sldMk cId="4196304534" sldId="653"/>
            <ac:grpSpMk id="16" creationId="{5E3EFB27-3E21-DF09-1185-C15D21A946EE}"/>
          </ac:grpSpMkLst>
        </pc:grpChg>
        <pc:picChg chg="add mod ord modCrop">
          <ac:chgData name="Aušra Šilinskienė | BGI" userId="8f36bb2b-a73e-4380-a1ca-cc90a7ec2349" providerId="ADAL" clId="{454A7402-CF5C-4000-8840-79B5250429A6}" dt="2026-06-16T13:21:26.568" v="2152" actId="164"/>
          <ac:picMkLst>
            <pc:docMk/>
            <pc:sldMk cId="4196304534" sldId="653"/>
            <ac:picMk id="9" creationId="{35403102-7886-EF3B-6E23-0CD5661513D8}"/>
          </ac:picMkLst>
        </pc:picChg>
      </pc:sldChg>
      <pc:sldChg chg="modSp add mod ord">
        <pc:chgData name="Aušra Šilinskienė | BGI" userId="8f36bb2b-a73e-4380-a1ca-cc90a7ec2349" providerId="ADAL" clId="{454A7402-CF5C-4000-8840-79B5250429A6}" dt="2026-06-22T08:41:37.805" v="4682" actId="20577"/>
        <pc:sldMkLst>
          <pc:docMk/>
          <pc:sldMk cId="383006427" sldId="660"/>
        </pc:sldMkLst>
        <pc:spChg chg="mod">
          <ac:chgData name="Aušra Šilinskienė | BGI" userId="8f36bb2b-a73e-4380-a1ca-cc90a7ec2349" providerId="ADAL" clId="{454A7402-CF5C-4000-8840-79B5250429A6}" dt="2026-06-18T06:27:30.089" v="4120" actId="1037"/>
          <ac:spMkLst>
            <pc:docMk/>
            <pc:sldMk cId="383006427" sldId="660"/>
            <ac:spMk id="4" creationId="{9C330B92-7C24-51C4-06F0-91D3A0D2F787}"/>
          </ac:spMkLst>
        </pc:spChg>
        <pc:spChg chg="mod">
          <ac:chgData name="Aušra Šilinskienė | BGI" userId="8f36bb2b-a73e-4380-a1ca-cc90a7ec2349" providerId="ADAL" clId="{454A7402-CF5C-4000-8840-79B5250429A6}" dt="2026-06-22T08:41:37.805" v="4682" actId="20577"/>
          <ac:spMkLst>
            <pc:docMk/>
            <pc:sldMk cId="383006427" sldId="660"/>
            <ac:spMk id="11" creationId="{8C0D0898-D68F-37F9-45E9-09E5B9F020E3}"/>
          </ac:spMkLst>
        </pc:spChg>
      </pc:sldChg>
      <pc:sldChg chg="delSp modSp add mod">
        <pc:chgData name="Aušra Šilinskienė | BGI" userId="8f36bb2b-a73e-4380-a1ca-cc90a7ec2349" providerId="ADAL" clId="{454A7402-CF5C-4000-8840-79B5250429A6}" dt="2026-06-22T13:50:10.764" v="6896" actId="20577"/>
        <pc:sldMkLst>
          <pc:docMk/>
          <pc:sldMk cId="3675737497" sldId="661"/>
        </pc:sldMkLst>
        <pc:spChg chg="mod">
          <ac:chgData name="Aušra Šilinskienė | BGI" userId="8f36bb2b-a73e-4380-a1ca-cc90a7ec2349" providerId="ADAL" clId="{454A7402-CF5C-4000-8840-79B5250429A6}" dt="2026-06-22T08:42:20.875" v="4732" actId="1076"/>
          <ac:spMkLst>
            <pc:docMk/>
            <pc:sldMk cId="3675737497" sldId="661"/>
            <ac:spMk id="5" creationId="{FEB87319-101D-5275-AFC3-90C158BD1DF4}"/>
          </ac:spMkLst>
        </pc:spChg>
        <pc:spChg chg="mod">
          <ac:chgData name="Aušra Šilinskienė | BGI" userId="8f36bb2b-a73e-4380-a1ca-cc90a7ec2349" providerId="ADAL" clId="{454A7402-CF5C-4000-8840-79B5250429A6}" dt="2026-06-22T13:50:10.764" v="6896" actId="20577"/>
          <ac:spMkLst>
            <pc:docMk/>
            <pc:sldMk cId="3675737497" sldId="661"/>
            <ac:spMk id="11" creationId="{E360C25E-DBC5-BFC6-543B-CE68BE8C7E5F}"/>
          </ac:spMkLst>
        </pc:spChg>
      </pc:sldChg>
      <pc:sldChg chg="modSp add mod">
        <pc:chgData name="Aušra Šilinskienė | BGI" userId="8f36bb2b-a73e-4380-a1ca-cc90a7ec2349" providerId="ADAL" clId="{454A7402-CF5C-4000-8840-79B5250429A6}" dt="2026-06-22T08:41:49.018" v="4703" actId="20577"/>
        <pc:sldMkLst>
          <pc:docMk/>
          <pc:sldMk cId="3734616177" sldId="662"/>
        </pc:sldMkLst>
        <pc:spChg chg="mod">
          <ac:chgData name="Aušra Šilinskienė | BGI" userId="8f36bb2b-a73e-4380-a1ca-cc90a7ec2349" providerId="ADAL" clId="{454A7402-CF5C-4000-8840-79B5250429A6}" dt="2026-06-22T08:41:49.018" v="4703" actId="20577"/>
          <ac:spMkLst>
            <pc:docMk/>
            <pc:sldMk cId="3734616177" sldId="662"/>
            <ac:spMk id="11" creationId="{DDE23856-D594-D272-8155-8A038C84E415}"/>
          </ac:spMkLst>
        </pc:spChg>
      </pc:sldChg>
      <pc:sldChg chg="addSp delSp modSp add mod ord">
        <pc:chgData name="Aušra Šilinskienė | BGI" userId="8f36bb2b-a73e-4380-a1ca-cc90a7ec2349" providerId="ADAL" clId="{454A7402-CF5C-4000-8840-79B5250429A6}" dt="2026-06-22T14:07:49.883" v="7361" actId="1076"/>
        <pc:sldMkLst>
          <pc:docMk/>
          <pc:sldMk cId="1501814509" sldId="666"/>
        </pc:sldMkLst>
        <pc:spChg chg="add mod">
          <ac:chgData name="Aušra Šilinskienė | BGI" userId="8f36bb2b-a73e-4380-a1ca-cc90a7ec2349" providerId="ADAL" clId="{454A7402-CF5C-4000-8840-79B5250429A6}" dt="2026-06-22T14:07:05.764" v="7343" actId="1076"/>
          <ac:spMkLst>
            <pc:docMk/>
            <pc:sldMk cId="1501814509" sldId="666"/>
            <ac:spMk id="4" creationId="{6AFEABFB-02D7-DAF1-9F9D-43D5C744FE5E}"/>
          </ac:spMkLst>
        </pc:spChg>
        <pc:spChg chg="mod">
          <ac:chgData name="Aušra Šilinskienė | BGI" userId="8f36bb2b-a73e-4380-a1ca-cc90a7ec2349" providerId="ADAL" clId="{454A7402-CF5C-4000-8840-79B5250429A6}" dt="2026-06-22T13:52:10.108" v="6986" actId="6549"/>
          <ac:spMkLst>
            <pc:docMk/>
            <pc:sldMk cId="1501814509" sldId="666"/>
            <ac:spMk id="5" creationId="{59123D87-CE6F-81DC-E066-44A0D81A002B}"/>
          </ac:spMkLst>
        </pc:spChg>
        <pc:spChg chg="add mod">
          <ac:chgData name="Aušra Šilinskienė | BGI" userId="8f36bb2b-a73e-4380-a1ca-cc90a7ec2349" providerId="ADAL" clId="{454A7402-CF5C-4000-8840-79B5250429A6}" dt="2026-06-22T14:07:01.854" v="7341" actId="1076"/>
          <ac:spMkLst>
            <pc:docMk/>
            <pc:sldMk cId="1501814509" sldId="666"/>
            <ac:spMk id="8" creationId="{D0D31025-70B3-86BF-A4FF-B52AE4A01C8E}"/>
          </ac:spMkLst>
        </pc:spChg>
        <pc:spChg chg="mod">
          <ac:chgData name="Aušra Šilinskienė | BGI" userId="8f36bb2b-a73e-4380-a1ca-cc90a7ec2349" providerId="ADAL" clId="{454A7402-CF5C-4000-8840-79B5250429A6}" dt="2026-06-22T13:50:53.909" v="6972" actId="20577"/>
          <ac:spMkLst>
            <pc:docMk/>
            <pc:sldMk cId="1501814509" sldId="666"/>
            <ac:spMk id="11" creationId="{7AFACAEF-A074-5797-F4B8-79118D2824E1}"/>
          </ac:spMkLst>
        </pc:spChg>
        <pc:spChg chg="add mod">
          <ac:chgData name="Aušra Šilinskienė | BGI" userId="8f36bb2b-a73e-4380-a1ca-cc90a7ec2349" providerId="ADAL" clId="{454A7402-CF5C-4000-8840-79B5250429A6}" dt="2026-06-22T14:07:13.920" v="7347" actId="1076"/>
          <ac:spMkLst>
            <pc:docMk/>
            <pc:sldMk cId="1501814509" sldId="666"/>
            <ac:spMk id="15" creationId="{40CCAB34-D710-3F37-E69C-272CC01D539F}"/>
          </ac:spMkLst>
        </pc:spChg>
        <pc:spChg chg="add mod">
          <ac:chgData name="Aušra Šilinskienė | BGI" userId="8f36bb2b-a73e-4380-a1ca-cc90a7ec2349" providerId="ADAL" clId="{454A7402-CF5C-4000-8840-79B5250429A6}" dt="2026-06-22T14:07:17.529" v="7349" actId="1076"/>
          <ac:spMkLst>
            <pc:docMk/>
            <pc:sldMk cId="1501814509" sldId="666"/>
            <ac:spMk id="18" creationId="{5DEC67E5-06D7-7C0B-DAFD-9BBFEF1E9C00}"/>
          </ac:spMkLst>
        </pc:spChg>
        <pc:spChg chg="add mod">
          <ac:chgData name="Aušra Šilinskienė | BGI" userId="8f36bb2b-a73e-4380-a1ca-cc90a7ec2349" providerId="ADAL" clId="{454A7402-CF5C-4000-8840-79B5250429A6}" dt="2026-06-22T14:07:21.227" v="7351" actId="1076"/>
          <ac:spMkLst>
            <pc:docMk/>
            <pc:sldMk cId="1501814509" sldId="666"/>
            <ac:spMk id="19" creationId="{B663A6CA-C5C5-768D-586B-C1EBF570B80B}"/>
          </ac:spMkLst>
        </pc:spChg>
        <pc:spChg chg="add mod">
          <ac:chgData name="Aušra Šilinskienė | BGI" userId="8f36bb2b-a73e-4380-a1ca-cc90a7ec2349" providerId="ADAL" clId="{454A7402-CF5C-4000-8840-79B5250429A6}" dt="2026-06-22T14:07:26.539" v="7353" actId="1076"/>
          <ac:spMkLst>
            <pc:docMk/>
            <pc:sldMk cId="1501814509" sldId="666"/>
            <ac:spMk id="20" creationId="{A6CD56EE-4CE3-F552-15AA-19153365B727}"/>
          </ac:spMkLst>
        </pc:spChg>
        <pc:spChg chg="add mod">
          <ac:chgData name="Aušra Šilinskienė | BGI" userId="8f36bb2b-a73e-4380-a1ca-cc90a7ec2349" providerId="ADAL" clId="{454A7402-CF5C-4000-8840-79B5250429A6}" dt="2026-06-22T14:07:32.185" v="7355" actId="1076"/>
          <ac:spMkLst>
            <pc:docMk/>
            <pc:sldMk cId="1501814509" sldId="666"/>
            <ac:spMk id="21" creationId="{C3DD8ACA-21A4-1BCE-2C55-0941D79D8BB9}"/>
          </ac:spMkLst>
        </pc:spChg>
        <pc:spChg chg="add mod">
          <ac:chgData name="Aušra Šilinskienė | BGI" userId="8f36bb2b-a73e-4380-a1ca-cc90a7ec2349" providerId="ADAL" clId="{454A7402-CF5C-4000-8840-79B5250429A6}" dt="2026-06-22T14:07:37.643" v="7357" actId="1076"/>
          <ac:spMkLst>
            <pc:docMk/>
            <pc:sldMk cId="1501814509" sldId="666"/>
            <ac:spMk id="22" creationId="{B0D07694-E036-C88D-C1CA-D42E8C8FC1FE}"/>
          </ac:spMkLst>
        </pc:spChg>
        <pc:spChg chg="add mod">
          <ac:chgData name="Aušra Šilinskienė | BGI" userId="8f36bb2b-a73e-4380-a1ca-cc90a7ec2349" providerId="ADAL" clId="{454A7402-CF5C-4000-8840-79B5250429A6}" dt="2026-06-22T14:07:43.395" v="7359" actId="1076"/>
          <ac:spMkLst>
            <pc:docMk/>
            <pc:sldMk cId="1501814509" sldId="666"/>
            <ac:spMk id="23" creationId="{B0770EA8-6814-67A1-1218-FD510AD54FF0}"/>
          </ac:spMkLst>
        </pc:spChg>
        <pc:spChg chg="add mod">
          <ac:chgData name="Aušra Šilinskienė | BGI" userId="8f36bb2b-a73e-4380-a1ca-cc90a7ec2349" providerId="ADAL" clId="{454A7402-CF5C-4000-8840-79B5250429A6}" dt="2026-06-22T14:07:49.883" v="7361" actId="1076"/>
          <ac:spMkLst>
            <pc:docMk/>
            <pc:sldMk cId="1501814509" sldId="666"/>
            <ac:spMk id="24" creationId="{6345CAA2-4A0A-CAD2-D01D-C55BA83658E6}"/>
          </ac:spMkLst>
        </pc:spChg>
        <pc:graphicFrameChg chg="add del mod modGraphic">
          <ac:chgData name="Aušra Šilinskienė | BGI" userId="8f36bb2b-a73e-4380-a1ca-cc90a7ec2349" providerId="ADAL" clId="{454A7402-CF5C-4000-8840-79B5250429A6}" dt="2026-06-22T14:07:09.071" v="7346" actId="1076"/>
          <ac:graphicFrameMkLst>
            <pc:docMk/>
            <pc:sldMk cId="1501814509" sldId="666"/>
            <ac:graphicFrameMk id="6" creationId="{FE9F93AB-39A9-A431-6209-E6748BC93D04}"/>
          </ac:graphicFrameMkLst>
        </pc:graphicFrameChg>
      </pc:sldChg>
      <pc:sldChg chg="addSp modSp add mod">
        <pc:chgData name="Aušra Šilinskienė | BGI" userId="8f36bb2b-a73e-4380-a1ca-cc90a7ec2349" providerId="ADAL" clId="{454A7402-CF5C-4000-8840-79B5250429A6}" dt="2026-06-22T10:26:51.686" v="6393" actId="404"/>
        <pc:sldMkLst>
          <pc:docMk/>
          <pc:sldMk cId="1374172855" sldId="667"/>
        </pc:sldMkLst>
        <pc:spChg chg="mod">
          <ac:chgData name="Aušra Šilinskienė | BGI" userId="8f36bb2b-a73e-4380-a1ca-cc90a7ec2349" providerId="ADAL" clId="{454A7402-CF5C-4000-8840-79B5250429A6}" dt="2026-06-22T10:05:58.336" v="6154" actId="255"/>
          <ac:spMkLst>
            <pc:docMk/>
            <pc:sldMk cId="1374172855" sldId="667"/>
            <ac:spMk id="5" creationId="{3152B81B-C0AA-601D-11C1-F542F30F6112}"/>
          </ac:spMkLst>
        </pc:spChg>
        <pc:spChg chg="add mod">
          <ac:chgData name="Aušra Šilinskienė | BGI" userId="8f36bb2b-a73e-4380-a1ca-cc90a7ec2349" providerId="ADAL" clId="{454A7402-CF5C-4000-8840-79B5250429A6}" dt="2026-06-22T10:06:02.029" v="6155" actId="255"/>
          <ac:spMkLst>
            <pc:docMk/>
            <pc:sldMk cId="1374172855" sldId="667"/>
            <ac:spMk id="6" creationId="{5B75678E-F75C-3D8D-A43A-ABEC122F88B4}"/>
          </ac:spMkLst>
        </pc:spChg>
        <pc:spChg chg="add mod">
          <ac:chgData name="Aušra Šilinskienė | BGI" userId="8f36bb2b-a73e-4380-a1ca-cc90a7ec2349" providerId="ADAL" clId="{454A7402-CF5C-4000-8840-79B5250429A6}" dt="2026-06-22T10:08:22.570" v="6166" actId="20577"/>
          <ac:spMkLst>
            <pc:docMk/>
            <pc:sldMk cId="1374172855" sldId="667"/>
            <ac:spMk id="8" creationId="{3BF78C04-C558-3B31-BA92-E0AD65BB85DF}"/>
          </ac:spMkLst>
        </pc:spChg>
        <pc:spChg chg="add mod">
          <ac:chgData name="Aušra Šilinskienė | BGI" userId="8f36bb2b-a73e-4380-a1ca-cc90a7ec2349" providerId="ADAL" clId="{454A7402-CF5C-4000-8840-79B5250429A6}" dt="2026-06-22T10:08:40.106" v="6170" actId="1076"/>
          <ac:spMkLst>
            <pc:docMk/>
            <pc:sldMk cId="1374172855" sldId="667"/>
            <ac:spMk id="9" creationId="{58C16956-E202-ACDF-8C12-EAA7A7950C48}"/>
          </ac:spMkLst>
        </pc:spChg>
        <pc:spChg chg="add mod">
          <ac:chgData name="Aušra Šilinskienė | BGI" userId="8f36bb2b-a73e-4380-a1ca-cc90a7ec2349" providerId="ADAL" clId="{454A7402-CF5C-4000-8840-79B5250429A6}" dt="2026-06-22T10:05:07.196" v="6122" actId="1076"/>
          <ac:spMkLst>
            <pc:docMk/>
            <pc:sldMk cId="1374172855" sldId="667"/>
            <ac:spMk id="10" creationId="{EDD1FA69-BF04-943F-7872-DDE8893A0DE9}"/>
          </ac:spMkLst>
        </pc:spChg>
        <pc:spChg chg="mod">
          <ac:chgData name="Aušra Šilinskienė | BGI" userId="8f36bb2b-a73e-4380-a1ca-cc90a7ec2349" providerId="ADAL" clId="{454A7402-CF5C-4000-8840-79B5250429A6}" dt="2026-06-22T08:47:30.885" v="4954" actId="1076"/>
          <ac:spMkLst>
            <pc:docMk/>
            <pc:sldMk cId="1374172855" sldId="667"/>
            <ac:spMk id="11" creationId="{F73BE001-ACD7-89E8-0310-5EC56D2504D2}"/>
          </ac:spMkLst>
        </pc:spChg>
        <pc:graphicFrameChg chg="add mod">
          <ac:chgData name="Aušra Šilinskienė | BGI" userId="8f36bb2b-a73e-4380-a1ca-cc90a7ec2349" providerId="ADAL" clId="{454A7402-CF5C-4000-8840-79B5250429A6}" dt="2026-06-22T10:26:51.686" v="6393" actId="404"/>
          <ac:graphicFrameMkLst>
            <pc:docMk/>
            <pc:sldMk cId="1374172855" sldId="667"/>
            <ac:graphicFrameMk id="4" creationId="{07053A5D-F9BB-5888-88A7-21B1F0B18F44}"/>
          </ac:graphicFrameMkLst>
        </pc:graphicFrameChg>
      </pc:sldChg>
      <pc:sldChg chg="addSp delSp modSp add mod ord">
        <pc:chgData name="Aušra Šilinskienė | BGI" userId="8f36bb2b-a73e-4380-a1ca-cc90a7ec2349" providerId="ADAL" clId="{454A7402-CF5C-4000-8840-79B5250429A6}" dt="2026-06-22T10:53:52.614" v="6864"/>
        <pc:sldMkLst>
          <pc:docMk/>
          <pc:sldMk cId="1501016335" sldId="668"/>
        </pc:sldMkLst>
        <pc:spChg chg="mod">
          <ac:chgData name="Aušra Šilinskienė | BGI" userId="8f36bb2b-a73e-4380-a1ca-cc90a7ec2349" providerId="ADAL" clId="{454A7402-CF5C-4000-8840-79B5250429A6}" dt="2026-06-22T10:53:31.875" v="6860" actId="14100"/>
          <ac:spMkLst>
            <pc:docMk/>
            <pc:sldMk cId="1501016335" sldId="668"/>
            <ac:spMk id="5" creationId="{84A62C9A-02D7-803E-CFC9-350F2D8DB0E4}"/>
          </ac:spMkLst>
        </pc:spChg>
        <pc:spChg chg="mod">
          <ac:chgData name="Aušra Šilinskienė | BGI" userId="8f36bb2b-a73e-4380-a1ca-cc90a7ec2349" providerId="ADAL" clId="{454A7402-CF5C-4000-8840-79B5250429A6}" dt="2026-06-22T10:09:04.235" v="6171" actId="255"/>
          <ac:spMkLst>
            <pc:docMk/>
            <pc:sldMk cId="1501016335" sldId="668"/>
            <ac:spMk id="11" creationId="{3D5B2BCE-8865-E544-C1A9-C75FD5DDB53C}"/>
          </ac:spMkLst>
        </pc:spChg>
        <pc:spChg chg="add mod">
          <ac:chgData name="Aušra Šilinskienė | BGI" userId="8f36bb2b-a73e-4380-a1ca-cc90a7ec2349" providerId="ADAL" clId="{454A7402-CF5C-4000-8840-79B5250429A6}" dt="2026-06-22T10:53:15.869" v="6858" actId="1076"/>
          <ac:spMkLst>
            <pc:docMk/>
            <pc:sldMk cId="1501016335" sldId="668"/>
            <ac:spMk id="18" creationId="{ACC835BC-C439-764B-885B-0197670759C9}"/>
          </ac:spMkLst>
        </pc:spChg>
        <pc:spChg chg="add mod">
          <ac:chgData name="Aušra Šilinskienė | BGI" userId="8f36bb2b-a73e-4380-a1ca-cc90a7ec2349" providerId="ADAL" clId="{454A7402-CF5C-4000-8840-79B5250429A6}" dt="2026-06-22T10:53:09.441" v="6857" actId="1076"/>
          <ac:spMkLst>
            <pc:docMk/>
            <pc:sldMk cId="1501016335" sldId="668"/>
            <ac:spMk id="22" creationId="{98A209A1-01D1-0875-F110-18E2DB6164E2}"/>
          </ac:spMkLst>
        </pc:spChg>
        <pc:graphicFrameChg chg="add mod">
          <ac:chgData name="Aušra Šilinskienė | BGI" userId="8f36bb2b-a73e-4380-a1ca-cc90a7ec2349" providerId="ADAL" clId="{454A7402-CF5C-4000-8840-79B5250429A6}" dt="2026-06-22T10:52:11.339" v="6848" actId="1076"/>
          <ac:graphicFrameMkLst>
            <pc:docMk/>
            <pc:sldMk cId="1501016335" sldId="668"/>
            <ac:graphicFrameMk id="15" creationId="{46FBA713-ED9C-16AA-EFEF-C87CFBE9B029}"/>
          </ac:graphicFrameMkLst>
        </pc:graphicFrameChg>
        <pc:graphicFrameChg chg="add mod">
          <ac:chgData name="Aušra Šilinskienė | BGI" userId="8f36bb2b-a73e-4380-a1ca-cc90a7ec2349" providerId="ADAL" clId="{454A7402-CF5C-4000-8840-79B5250429A6}" dt="2026-06-22T10:53:52.614" v="6864"/>
          <ac:graphicFrameMkLst>
            <pc:docMk/>
            <pc:sldMk cId="1501016335" sldId="668"/>
            <ac:graphicFrameMk id="17" creationId="{5379BE2E-84ED-4E7F-25C2-81B8664CB1F1}"/>
          </ac:graphicFrameMkLst>
        </pc:graphicFrameChg>
      </pc:sldChg>
      <pc:sldChg chg="add">
        <pc:chgData name="Aušra Šilinskienė | BGI" userId="8f36bb2b-a73e-4380-a1ca-cc90a7ec2349" providerId="ADAL" clId="{454A7402-CF5C-4000-8840-79B5250429A6}" dt="2026-06-22T13:50:20.063" v="6897" actId="2890"/>
        <pc:sldMkLst>
          <pc:docMk/>
          <pc:sldMk cId="2064572716" sldId="669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7239694122781366"/>
          <c:y val="0.1349277679656937"/>
          <c:w val="0.32204873610036971"/>
          <c:h val="0.755777517670460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97D-4801-9867-4F6CAFECD20B}"/>
              </c:ext>
            </c:extLst>
          </c:dPt>
          <c:dPt>
            <c:idx val="1"/>
            <c:bubble3D val="0"/>
            <c:spPr>
              <a:solidFill>
                <a:srgbClr val="2E405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97D-4801-9867-4F6CAFECD20B}"/>
              </c:ext>
            </c:extLst>
          </c:dPt>
          <c:dPt>
            <c:idx val="2"/>
            <c:bubble3D val="0"/>
            <c:spPr>
              <a:solidFill>
                <a:srgbClr val="0BA7B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97D-4801-9867-4F6CAFECD20B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97D-4801-9867-4F6CAFECD20B}"/>
              </c:ext>
            </c:extLst>
          </c:dPt>
          <c:dPt>
            <c:idx val="4"/>
            <c:bubble3D val="0"/>
            <c:spPr>
              <a:solidFill>
                <a:srgbClr val="6B89B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97D-4801-9867-4F6CAFECD20B}"/>
              </c:ext>
            </c:extLst>
          </c:dPt>
          <c:dPt>
            <c:idx val="5"/>
            <c:bubble3D val="0"/>
            <c:spPr>
              <a:solidFill>
                <a:srgbClr val="087C8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97D-4801-9867-4F6CAFECD20B}"/>
              </c:ext>
            </c:extLst>
          </c:dPt>
          <c:dPt>
            <c:idx val="6"/>
            <c:bubble3D val="0"/>
            <c:spPr>
              <a:solidFill>
                <a:sysClr val="window" lastClr="FFFFFF">
                  <a:lumMod val="50000"/>
                </a:sys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97D-4801-9867-4F6CAFECD20B}"/>
              </c:ext>
            </c:extLst>
          </c:dPt>
          <c:dLbls>
            <c:dLbl>
              <c:idx val="5"/>
              <c:layout>
                <c:manualLayout>
                  <c:x val="4.90847508197646E-2"/>
                  <c:y val="5.550431789758970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97D-4801-9867-4F6CAFECD2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Sheet10!$A$16:$A$22</c:f>
              <c:strCache>
                <c:ptCount val="7"/>
                <c:pt idx="0">
                  <c:v>Socialinės apsaugos</c:v>
                </c:pt>
                <c:pt idx="1">
                  <c:v>Švietimo, mokslo</c:v>
                </c:pt>
                <c:pt idx="2">
                  <c:v>Sveikatos, sveikos gyvensenos</c:v>
                </c:pt>
                <c:pt idx="3">
                  <c:v>Bendruomenių stiprinimo</c:v>
                </c:pt>
                <c:pt idx="4">
                  <c:v>Žmogaus teisių apsaugos</c:v>
                </c:pt>
                <c:pt idx="5">
                  <c:v>Pilietiškumo, demokratizacijos</c:v>
                </c:pt>
                <c:pt idx="6">
                  <c:v>Kitos*</c:v>
                </c:pt>
              </c:strCache>
            </c:strRef>
          </c:cat>
          <c:val>
            <c:numRef>
              <c:f>Sheet10!$B$16:$B$22</c:f>
              <c:numCache>
                <c:formatCode>General</c:formatCode>
                <c:ptCount val="7"/>
                <c:pt idx="0">
                  <c:v>100</c:v>
                </c:pt>
                <c:pt idx="1">
                  <c:v>21</c:v>
                </c:pt>
                <c:pt idx="2">
                  <c:v>17</c:v>
                </c:pt>
                <c:pt idx="3">
                  <c:v>13</c:v>
                </c:pt>
                <c:pt idx="4">
                  <c:v>10</c:v>
                </c:pt>
                <c:pt idx="5">
                  <c:v>9</c:v>
                </c:pt>
                <c:pt idx="6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97D-4801-9867-4F6CAFECD20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9665763156683771"/>
          <c:y val="0.21270130738762841"/>
          <c:w val="0.38347430266198973"/>
          <c:h val="0.623954490508985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590729239025321"/>
          <c:y val="9.2111402741323997E-2"/>
          <c:w val="0.66820833163077664"/>
          <c:h val="0.5722856517935257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1CB-412F-B358-4C9AC82BC7F6}"/>
              </c:ext>
            </c:extLst>
          </c:dPt>
          <c:dPt>
            <c:idx val="1"/>
            <c:bubble3D val="0"/>
            <c:spPr>
              <a:solidFill>
                <a:srgbClr val="0BA7B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1CB-412F-B358-4C9AC82BC7F6}"/>
              </c:ext>
            </c:extLst>
          </c:dPt>
          <c:dPt>
            <c:idx val="2"/>
            <c:bubble3D val="0"/>
            <c:spPr>
              <a:solidFill>
                <a:srgbClr val="2E405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1CB-412F-B358-4C9AC82BC7F6}"/>
              </c:ext>
            </c:extLst>
          </c:dPt>
          <c:dPt>
            <c:idx val="3"/>
            <c:bubble3D val="0"/>
            <c:spPr>
              <a:solidFill>
                <a:srgbClr val="E7E6E6">
                  <a:lumMod val="5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1CB-412F-B358-4C9AC82BC7F6}"/>
              </c:ext>
            </c:extLst>
          </c:dPt>
          <c:dLbls>
            <c:dLbl>
              <c:idx val="3"/>
              <c:layout>
                <c:manualLayout>
                  <c:x val="2.5079000607005426E-2"/>
                  <c:y val="1.384388364976111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1CB-412F-B358-4C9AC82BC7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Sheet1!$A$1:$A$4</c:f>
              <c:strCache>
                <c:ptCount val="4"/>
                <c:pt idx="0">
                  <c:v>Iki 1 metų</c:v>
                </c:pt>
                <c:pt idx="1">
                  <c:v>2–5 metus</c:v>
                </c:pt>
                <c:pt idx="2">
                  <c:v>Daugiau nei 5 metus</c:v>
                </c:pt>
                <c:pt idx="3">
                  <c:v>Nežinau / negaliu įvertinti</c:v>
                </c:pt>
              </c:strCache>
            </c:strRef>
          </c:cat>
          <c:val>
            <c:numRef>
              <c:f>Sheet1!$B$1:$B$4</c:f>
              <c:numCache>
                <c:formatCode>General</c:formatCode>
                <c:ptCount val="4"/>
                <c:pt idx="0">
                  <c:v>18</c:v>
                </c:pt>
                <c:pt idx="1">
                  <c:v>83</c:v>
                </c:pt>
                <c:pt idx="2">
                  <c:v>60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1CB-412F-B358-4C9AC82BC7F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286247429139595"/>
          <c:y val="0.71548738699329251"/>
          <c:w val="0.81922965953756299"/>
          <c:h val="0.242845946340040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796956882620001"/>
          <c:y val="0.11118148668498484"/>
          <c:w val="0.60360323900818713"/>
          <c:h val="0.5510155218992169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2E405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C2E-449C-AA92-5E103015A91C}"/>
              </c:ext>
            </c:extLst>
          </c:dPt>
          <c:dPt>
            <c:idx val="1"/>
            <c:bubble3D val="0"/>
            <c:spPr>
              <a:solidFill>
                <a:srgbClr val="0BA7B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C2E-449C-AA92-5E103015A91C}"/>
              </c:ext>
            </c:extLst>
          </c:dPt>
          <c:dPt>
            <c:idx val="2"/>
            <c:bubble3D val="0"/>
            <c:spPr>
              <a:solidFill>
                <a:srgbClr val="D2232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C2E-449C-AA92-5E103015A91C}"/>
              </c:ext>
            </c:extLst>
          </c:dPt>
          <c:dPt>
            <c:idx val="3"/>
            <c:bubble3D val="0"/>
            <c:spPr>
              <a:solidFill>
                <a:srgbClr val="E7E6E6">
                  <a:lumMod val="5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C2E-449C-AA92-5E103015A91C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EC2E-449C-AA92-5E103015A9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Sheet1!$A$20:$A$23</c:f>
              <c:strCache>
                <c:ptCount val="4"/>
                <c:pt idx="0">
                  <c:v>Pakankami</c:v>
                </c:pt>
                <c:pt idx="1">
                  <c:v>Iš dalies pakankami</c:v>
                </c:pt>
                <c:pt idx="2">
                  <c:v>Nepakankami</c:v>
                </c:pt>
                <c:pt idx="3">
                  <c:v>Nežinau / negaliu įvertinti</c:v>
                </c:pt>
              </c:strCache>
            </c:strRef>
          </c:cat>
          <c:val>
            <c:numRef>
              <c:f>Sheet1!$B$20:$B$23</c:f>
              <c:numCache>
                <c:formatCode>General</c:formatCode>
                <c:ptCount val="4"/>
                <c:pt idx="0">
                  <c:v>26</c:v>
                </c:pt>
                <c:pt idx="1">
                  <c:v>103</c:v>
                </c:pt>
                <c:pt idx="2">
                  <c:v>35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C2E-449C-AA92-5E103015A91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488877923915453"/>
          <c:y val="0.71539151356080488"/>
          <c:w val="0.6705757921144806"/>
          <c:h val="0.238312190142898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latin typeface="Trebuchet MS" panose="020B0603020202020204" pitchFamily="34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D8BCF6-F13A-42CD-A455-F670F6E39549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A7CC489F-DF3F-4136-B7DE-74BEB51E5958}">
      <dgm:prSet phldrT="[Text]" phldr="0" custT="1"/>
      <dgm:spPr/>
      <dgm:t>
        <a:bodyPr/>
        <a:lstStyle/>
        <a:p>
          <a:pPr algn="l"/>
          <a:r>
            <a:rPr lang="lt-LT" sz="1400" b="0">
              <a:latin typeface="Cambria" panose="02040503050406030204" pitchFamily="18" charset="0"/>
              <a:ea typeface="Cambria" panose="02040503050406030204" pitchFamily="18" charset="0"/>
            </a:rPr>
            <a:t>Projektai, kuriuose įgyvendintos organizacijai </a:t>
          </a:r>
          <a:r>
            <a:rPr lang="lt-LT" sz="1400" b="1">
              <a:latin typeface="Cambria" panose="02040503050406030204" pitchFamily="18" charset="0"/>
              <a:ea typeface="Cambria" panose="02040503050406030204" pitchFamily="18" charset="0"/>
            </a:rPr>
            <a:t>naujos veiklos </a:t>
          </a:r>
          <a:r>
            <a:rPr lang="lt-LT" sz="1400" b="0">
              <a:latin typeface="Cambria" panose="02040503050406030204" pitchFamily="18" charset="0"/>
              <a:ea typeface="Cambria" panose="02040503050406030204" pitchFamily="18" charset="0"/>
            </a:rPr>
            <a:t>arba veiklos, kurių metu buvo kuriami </a:t>
          </a:r>
          <a:r>
            <a:rPr lang="lt-LT" sz="1400" b="1">
              <a:latin typeface="Cambria" panose="02040503050406030204" pitchFamily="18" charset="0"/>
              <a:ea typeface="Cambria" panose="02040503050406030204" pitchFamily="18" charset="0"/>
            </a:rPr>
            <a:t>nauji produktai</a:t>
          </a:r>
        </a:p>
        <a:p>
          <a:pPr algn="l"/>
          <a:endParaRPr lang="lt-LT" sz="300" b="1">
            <a:latin typeface="Cambria" panose="02040503050406030204" pitchFamily="18" charset="0"/>
            <a:ea typeface="Cambria" panose="02040503050406030204" pitchFamily="18" charset="0"/>
          </a:endParaRPr>
        </a:p>
        <a:p>
          <a:pPr algn="l"/>
          <a:r>
            <a:rPr lang="lt-LT" sz="1400" b="0">
              <a:latin typeface="Cambria" panose="02040503050406030204" pitchFamily="18" charset="0"/>
              <a:ea typeface="Cambria" panose="02040503050406030204" pitchFamily="18" charset="0"/>
            </a:rPr>
            <a:t>Projektai, skirti </a:t>
          </a:r>
          <a:r>
            <a:rPr lang="lt-LT" sz="1400" b="1">
              <a:latin typeface="Cambria" panose="02040503050406030204" pitchFamily="18" charset="0"/>
              <a:ea typeface="Cambria" panose="02040503050406030204" pitchFamily="18" charset="0"/>
            </a:rPr>
            <a:t>aiškiai apibrėžtam iššūkiui </a:t>
          </a:r>
          <a:r>
            <a:rPr lang="lt-LT" sz="1400" b="0">
              <a:latin typeface="Cambria" panose="02040503050406030204" pitchFamily="18" charset="0"/>
              <a:ea typeface="Cambria" panose="02040503050406030204" pitchFamily="18" charset="0"/>
            </a:rPr>
            <a:t>spręsti pasitelkiant </a:t>
          </a:r>
          <a:r>
            <a:rPr lang="lt-LT" sz="1400" b="1">
              <a:latin typeface="Cambria" panose="02040503050406030204" pitchFamily="18" charset="0"/>
              <a:ea typeface="Cambria" panose="02040503050406030204" pitchFamily="18" charset="0"/>
            </a:rPr>
            <a:t>konkrečias, koncentruotas veiklas</a:t>
          </a:r>
        </a:p>
        <a:p>
          <a:pPr algn="l"/>
          <a:endParaRPr lang="lt-LT" sz="1400" b="0" i="1">
            <a:latin typeface="Cambria" panose="02040503050406030204" pitchFamily="18" charset="0"/>
            <a:ea typeface="Cambria" panose="02040503050406030204" pitchFamily="18" charset="0"/>
          </a:endParaRPr>
        </a:p>
        <a:p>
          <a:pPr algn="l"/>
          <a:endParaRPr lang="lt-LT" sz="1400" b="0" i="1">
            <a:latin typeface="Cambria" panose="02040503050406030204" pitchFamily="18" charset="0"/>
            <a:ea typeface="Cambria" panose="02040503050406030204" pitchFamily="18" charset="0"/>
          </a:endParaRPr>
        </a:p>
        <a:p>
          <a:pPr algn="l"/>
          <a:endParaRPr lang="lt-LT" sz="1400" b="0" i="1">
            <a:latin typeface="Cambria" panose="02040503050406030204" pitchFamily="18" charset="0"/>
            <a:ea typeface="Cambria" panose="02040503050406030204" pitchFamily="18" charset="0"/>
          </a:endParaRPr>
        </a:p>
        <a:p>
          <a:pPr algn="l"/>
          <a:endParaRPr lang="lt-LT" sz="1400" b="0" i="1">
            <a:latin typeface="Cambria" panose="02040503050406030204" pitchFamily="18" charset="0"/>
            <a:ea typeface="Cambria" panose="02040503050406030204" pitchFamily="18" charset="0"/>
          </a:endParaRPr>
        </a:p>
        <a:p>
          <a:pPr algn="l"/>
          <a:r>
            <a:rPr lang="lt-LT" sz="1500" b="0" i="1">
              <a:latin typeface="Cambria" panose="02040503050406030204" pitchFamily="18" charset="0"/>
              <a:ea typeface="Cambria" panose="02040503050406030204" pitchFamily="18" charset="0"/>
            </a:rPr>
            <a:t>Pavyzdžiui, veiklos vykdymui reikalingos sistemos, darbo organizavimo ar paslaugų tikslinėms grupėms teikimo metodikos, praktika grįsti personalo mokymai, mentorystė, integruotos komunikacijos kampanijos...</a:t>
          </a:r>
          <a:endParaRPr lang="en-GB" sz="1500" b="0" i="1">
            <a:latin typeface="Cambria" panose="02040503050406030204" pitchFamily="18" charset="0"/>
            <a:ea typeface="Cambria" panose="02040503050406030204" pitchFamily="18" charset="0"/>
          </a:endParaRPr>
        </a:p>
        <a:p>
          <a:pPr algn="l"/>
          <a:endParaRPr lang="en-GB" sz="1500" b="1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D348E1B-0C46-4335-A9EC-C57674B29B85}" type="parTrans" cxnId="{00BB9E5D-5FC0-4AD6-BFF0-B5933533933A}">
      <dgm:prSet/>
      <dgm:spPr/>
      <dgm:t>
        <a:bodyPr/>
        <a:lstStyle/>
        <a:p>
          <a:endParaRPr lang="en-GB"/>
        </a:p>
      </dgm:t>
    </dgm:pt>
    <dgm:pt modelId="{B61FEF6A-922A-49F8-9FA8-306093462495}" type="sibTrans" cxnId="{00BB9E5D-5FC0-4AD6-BFF0-B5933533933A}">
      <dgm:prSet/>
      <dgm:spPr/>
      <dgm:t>
        <a:bodyPr/>
        <a:lstStyle/>
        <a:p>
          <a:endParaRPr lang="en-GB"/>
        </a:p>
      </dgm:t>
    </dgm:pt>
    <dgm:pt modelId="{AB723294-CB4C-4935-9D79-2A889F678359}">
      <dgm:prSet phldrT="[Text]" phldr="0" custT="1"/>
      <dgm:spPr/>
      <dgm:t>
        <a:bodyPr/>
        <a:lstStyle/>
        <a:p>
          <a:r>
            <a:rPr lang="lt-LT" sz="1400" kern="1200">
              <a:latin typeface="Cambria" panose="02040503050406030204" pitchFamily="18" charset="0"/>
              <a:ea typeface="Cambria" panose="02040503050406030204" pitchFamily="18" charset="0"/>
            </a:rPr>
            <a:t>Projektai, kuriuose įgyvendintos </a:t>
          </a:r>
          <a:r>
            <a:rPr lang="lt-LT" sz="1400" b="1" kern="1200">
              <a:latin typeface="Cambria" panose="02040503050406030204" pitchFamily="18" charset="0"/>
              <a:ea typeface="Cambria" panose="02040503050406030204" pitchFamily="18" charset="0"/>
            </a:rPr>
            <a:t>tik kartotinės ar trumpalaikio poveikio veiklos</a:t>
          </a:r>
        </a:p>
        <a:p>
          <a:endParaRPr lang="lt-LT" sz="300" b="1" kern="1200">
            <a:latin typeface="Cambria" panose="02040503050406030204" pitchFamily="18" charset="0"/>
            <a:ea typeface="Cambria" panose="02040503050406030204" pitchFamily="18" charset="0"/>
          </a:endParaRPr>
        </a:p>
        <a:p>
          <a:r>
            <a:rPr lang="lt-LT" sz="1400" kern="1200">
              <a:latin typeface="Cambria" panose="02040503050406030204" pitchFamily="18" charset="0"/>
              <a:ea typeface="Cambria" panose="02040503050406030204" pitchFamily="18" charset="0"/>
            </a:rPr>
            <a:t>Projektai, kuriuose nebuvo išgryninti iššūkiai, orientuotasi į </a:t>
          </a:r>
          <a:r>
            <a:rPr lang="lt-LT" sz="1400" b="1" kern="1200">
              <a:latin typeface="Cambria" panose="02040503050406030204" pitchFamily="18" charset="0"/>
              <a:ea typeface="Cambria" panose="02040503050406030204" pitchFamily="18" charset="0"/>
            </a:rPr>
            <a:t>įprastinių, einamųjų veiklų </a:t>
          </a:r>
          <a:r>
            <a:rPr lang="lt-LT" sz="1400" kern="1200">
              <a:latin typeface="Cambria" panose="02040503050406030204" pitchFamily="18" charset="0"/>
              <a:ea typeface="Cambria" panose="02040503050406030204" pitchFamily="18" charset="0"/>
            </a:rPr>
            <a:t>įgyvendinimą </a:t>
          </a:r>
        </a:p>
        <a:p>
          <a:endParaRPr lang="lt-LT" sz="300" kern="1200">
            <a:latin typeface="Cambria" panose="02040503050406030204" pitchFamily="18" charset="0"/>
            <a:ea typeface="Cambria" panose="02040503050406030204" pitchFamily="18" charset="0"/>
          </a:endParaRPr>
        </a:p>
        <a:p>
          <a:r>
            <a:rPr lang="lt-LT" sz="1400" kern="1200">
              <a:latin typeface="Cambria" panose="02040503050406030204" pitchFamily="18" charset="0"/>
              <a:ea typeface="Cambria" panose="02040503050406030204" pitchFamily="18" charset="0"/>
            </a:rPr>
            <a:t>Projektai, kuriuose didesnė dalis įgyvendintų veiklų rėmėsi </a:t>
          </a:r>
          <a:r>
            <a:rPr lang="lt-LT" sz="1400" b="1" kern="1200">
              <a:latin typeface="Cambria" panose="02040503050406030204" pitchFamily="18" charset="0"/>
              <a:ea typeface="Cambria" panose="02040503050406030204" pitchFamily="18" charset="0"/>
            </a:rPr>
            <a:t>nuosavais organizacijų resursais</a:t>
          </a:r>
        </a:p>
        <a:p>
          <a:endParaRPr lang="lt-LT" sz="300" b="1" kern="1200">
            <a:latin typeface="Cambria" panose="02040503050406030204" pitchFamily="18" charset="0"/>
            <a:ea typeface="Cambria" panose="02040503050406030204" pitchFamily="18" charset="0"/>
          </a:endParaRPr>
        </a:p>
        <a:p>
          <a:r>
            <a:rPr lang="lt-LT" sz="1400" kern="1200">
              <a:latin typeface="Cambria" panose="02040503050406030204" pitchFamily="18" charset="0"/>
              <a:ea typeface="Cambria" panose="02040503050406030204" pitchFamily="18" charset="0"/>
            </a:rPr>
            <a:t>Projektai, kuriuose kompetencijų stiprinimo veiklos buvo nukreiptos į NVO veiklos organizavime </a:t>
          </a:r>
          <a:r>
            <a:rPr lang="lt-LT" sz="1400" b="1" kern="1200">
              <a:latin typeface="Cambria" panose="02040503050406030204" pitchFamily="18" charset="0"/>
              <a:ea typeface="Cambria" panose="02040503050406030204" pitchFamily="18" charset="0"/>
            </a:rPr>
            <a:t>tiesiogiai nedalyvaujančius </a:t>
          </a:r>
          <a:r>
            <a:rPr lang="lt-LT" sz="1400" kern="1200">
              <a:latin typeface="Cambria" panose="02040503050406030204" pitchFamily="18" charset="0"/>
              <a:ea typeface="Cambria" panose="02040503050406030204" pitchFamily="18" charset="0"/>
            </a:rPr>
            <a:t>fizinius asmenis </a:t>
          </a:r>
        </a:p>
        <a:p>
          <a:endParaRPr lang="lt-LT" sz="300" kern="1200">
            <a:latin typeface="Cambria" panose="02040503050406030204" pitchFamily="18" charset="0"/>
            <a:ea typeface="Cambria" panose="02040503050406030204" pitchFamily="18" charset="0"/>
          </a:endParaRPr>
        </a:p>
        <a:p>
          <a:r>
            <a:rPr lang="lt-LT" sz="1400" kern="1200">
              <a:latin typeface="Cambria" panose="02040503050406030204" pitchFamily="18" charset="0"/>
              <a:ea typeface="Cambria" panose="02040503050406030204" pitchFamily="18" charset="0"/>
            </a:rPr>
            <a:t>Projektai, kuriuose finansuotos organizacijos, paslaugas </a:t>
          </a:r>
          <a:r>
            <a:rPr lang="lt-LT" sz="1400" b="1" kern="1200">
              <a:latin typeface="Cambria" panose="02040503050406030204" pitchFamily="18" charset="0"/>
              <a:ea typeface="Cambria" panose="02040503050406030204" pitchFamily="18" charset="0"/>
            </a:rPr>
            <a:t>teikiančios tik jų paslaugas perkantiems </a:t>
          </a:r>
          <a:r>
            <a:rPr lang="lt-LT" sz="1400" kern="1200">
              <a:latin typeface="Cambria" panose="02040503050406030204" pitchFamily="18" charset="0"/>
              <a:ea typeface="Cambria" panose="02040503050406030204" pitchFamily="18" charset="0"/>
            </a:rPr>
            <a:t>subjektams</a:t>
          </a:r>
        </a:p>
      </dgm:t>
    </dgm:pt>
    <dgm:pt modelId="{34086209-5AB5-436C-B19A-78F775986F52}" type="parTrans" cxnId="{82A7454B-71F0-446E-8899-02852E4AB347}">
      <dgm:prSet/>
      <dgm:spPr/>
      <dgm:t>
        <a:bodyPr/>
        <a:lstStyle/>
        <a:p>
          <a:endParaRPr lang="en-GB"/>
        </a:p>
      </dgm:t>
    </dgm:pt>
    <dgm:pt modelId="{F9BB7C38-63DC-49E5-AAC9-1CC0D9919F45}" type="sibTrans" cxnId="{82A7454B-71F0-446E-8899-02852E4AB347}">
      <dgm:prSet/>
      <dgm:spPr/>
      <dgm:t>
        <a:bodyPr/>
        <a:lstStyle/>
        <a:p>
          <a:endParaRPr lang="en-GB"/>
        </a:p>
      </dgm:t>
    </dgm:pt>
    <dgm:pt modelId="{DF14D926-ACB9-4DAA-8B5F-BFF30BD4A30A}">
      <dgm:prSet phldrT="[Text]" phldr="0"/>
      <dgm:spPr/>
    </dgm:pt>
    <dgm:pt modelId="{8386CDD4-4C79-4D3A-BFCA-2606BED2E93C}" type="parTrans" cxnId="{44D2C261-0231-4B55-9517-6D580F4B1102}">
      <dgm:prSet/>
      <dgm:spPr/>
      <dgm:t>
        <a:bodyPr/>
        <a:lstStyle/>
        <a:p>
          <a:endParaRPr lang="en-GB"/>
        </a:p>
      </dgm:t>
    </dgm:pt>
    <dgm:pt modelId="{CB22440C-521C-4898-9742-1A406ED84676}" type="sibTrans" cxnId="{44D2C261-0231-4B55-9517-6D580F4B1102}">
      <dgm:prSet/>
      <dgm:spPr/>
      <dgm:t>
        <a:bodyPr/>
        <a:lstStyle/>
        <a:p>
          <a:endParaRPr lang="en-GB"/>
        </a:p>
      </dgm:t>
    </dgm:pt>
    <dgm:pt modelId="{A4A91E6B-41DA-4354-ABCA-5B16E0002F4B}" type="pres">
      <dgm:prSet presAssocID="{0AD8BCF6-F13A-42CD-A455-F670F6E39549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</dgm:pt>
    <dgm:pt modelId="{DDC2FDC1-0558-4D2C-975E-F751B1FA3810}" type="pres">
      <dgm:prSet presAssocID="{0AD8BCF6-F13A-42CD-A455-F670F6E39549}" presName="Background" presStyleLbl="bgImgPlace1" presStyleIdx="0" presStyleCnt="1" custScaleX="107774" custScaleY="101900"/>
      <dgm:spPr>
        <a:solidFill>
          <a:schemeClr val="bg2"/>
        </a:solidFill>
        <a:ln>
          <a:noFill/>
        </a:ln>
      </dgm:spPr>
    </dgm:pt>
    <dgm:pt modelId="{F05FDEA6-6830-493C-BFBC-A4EE2E9B8197}" type="pres">
      <dgm:prSet presAssocID="{0AD8BCF6-F13A-42CD-A455-F670F6E39549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7031F1E9-2A8E-4FF4-8BA5-D7943D825532}" type="pres">
      <dgm:prSet presAssocID="{0AD8BCF6-F13A-42CD-A455-F670F6E39549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96CC4359-4C56-4000-B28F-E64A67C79CFA}" type="pres">
      <dgm:prSet presAssocID="{0AD8BCF6-F13A-42CD-A455-F670F6E39549}" presName="Plus" presStyleLbl="alignNode1" presStyleIdx="0" presStyleCnt="2" custScaleX="63853" custScaleY="60386"/>
      <dgm:spPr>
        <a:noFill/>
        <a:ln w="28575">
          <a:solidFill>
            <a:srgbClr val="D2232A"/>
          </a:solidFill>
        </a:ln>
      </dgm:spPr>
    </dgm:pt>
    <dgm:pt modelId="{FE99E05C-09D7-4741-83B6-DE568F5D037B}" type="pres">
      <dgm:prSet presAssocID="{0AD8BCF6-F13A-42CD-A455-F670F6E39549}" presName="Minus" presStyleLbl="alignNode1" presStyleIdx="1" presStyleCnt="2" custScaleX="59194" custScaleY="68112"/>
      <dgm:spPr>
        <a:noFill/>
        <a:ln w="28575">
          <a:solidFill>
            <a:srgbClr val="D2232A"/>
          </a:solidFill>
        </a:ln>
      </dgm:spPr>
    </dgm:pt>
    <dgm:pt modelId="{30D7D260-CCFF-4B4F-BBCA-99CAA1B4BACD}" type="pres">
      <dgm:prSet presAssocID="{0AD8BCF6-F13A-42CD-A455-F670F6E39549}" presName="Divider" presStyleLbl="parChTrans1D1" presStyleIdx="0" presStyleCnt="1"/>
      <dgm:spPr/>
    </dgm:pt>
  </dgm:ptLst>
  <dgm:cxnLst>
    <dgm:cxn modelId="{DE0EBE15-D014-4F40-8CE7-22D67E49298E}" type="presOf" srcId="{AB723294-CB4C-4935-9D79-2A889F678359}" destId="{7031F1E9-2A8E-4FF4-8BA5-D7943D825532}" srcOrd="0" destOrd="0" presId="urn:microsoft.com/office/officeart/2009/3/layout/PlusandMinus"/>
    <dgm:cxn modelId="{5BDD621D-69AC-4362-B738-8D79D33B6EFB}" type="presOf" srcId="{0AD8BCF6-F13A-42CD-A455-F670F6E39549}" destId="{A4A91E6B-41DA-4354-ABCA-5B16E0002F4B}" srcOrd="0" destOrd="0" presId="urn:microsoft.com/office/officeart/2009/3/layout/PlusandMinus"/>
    <dgm:cxn modelId="{00BB9E5D-5FC0-4AD6-BFF0-B5933533933A}" srcId="{0AD8BCF6-F13A-42CD-A455-F670F6E39549}" destId="{A7CC489F-DF3F-4136-B7DE-74BEB51E5958}" srcOrd="0" destOrd="0" parTransId="{5D348E1B-0C46-4335-A9EC-C57674B29B85}" sibTransId="{B61FEF6A-922A-49F8-9FA8-306093462495}"/>
    <dgm:cxn modelId="{44D2C261-0231-4B55-9517-6D580F4B1102}" srcId="{0AD8BCF6-F13A-42CD-A455-F670F6E39549}" destId="{DF14D926-ACB9-4DAA-8B5F-BFF30BD4A30A}" srcOrd="2" destOrd="0" parTransId="{8386CDD4-4C79-4D3A-BFCA-2606BED2E93C}" sibTransId="{CB22440C-521C-4898-9742-1A406ED84676}"/>
    <dgm:cxn modelId="{88ADA344-FEAA-478F-AA11-5E420235952A}" type="presOf" srcId="{A7CC489F-DF3F-4136-B7DE-74BEB51E5958}" destId="{F05FDEA6-6830-493C-BFBC-A4EE2E9B8197}" srcOrd="0" destOrd="0" presId="urn:microsoft.com/office/officeart/2009/3/layout/PlusandMinus"/>
    <dgm:cxn modelId="{82A7454B-71F0-446E-8899-02852E4AB347}" srcId="{0AD8BCF6-F13A-42CD-A455-F670F6E39549}" destId="{AB723294-CB4C-4935-9D79-2A889F678359}" srcOrd="1" destOrd="0" parTransId="{34086209-5AB5-436C-B19A-78F775986F52}" sibTransId="{F9BB7C38-63DC-49E5-AAC9-1CC0D9919F45}"/>
    <dgm:cxn modelId="{263F7887-AE4A-42A8-BD23-C728C9FB78E4}" type="presParOf" srcId="{A4A91E6B-41DA-4354-ABCA-5B16E0002F4B}" destId="{DDC2FDC1-0558-4D2C-975E-F751B1FA3810}" srcOrd="0" destOrd="0" presId="urn:microsoft.com/office/officeart/2009/3/layout/PlusandMinus"/>
    <dgm:cxn modelId="{FED68098-630E-4393-BE5C-3856115C1923}" type="presParOf" srcId="{A4A91E6B-41DA-4354-ABCA-5B16E0002F4B}" destId="{F05FDEA6-6830-493C-BFBC-A4EE2E9B8197}" srcOrd="1" destOrd="0" presId="urn:microsoft.com/office/officeart/2009/3/layout/PlusandMinus"/>
    <dgm:cxn modelId="{5CB66AAE-B629-45B9-B7A6-8E3570768241}" type="presParOf" srcId="{A4A91E6B-41DA-4354-ABCA-5B16E0002F4B}" destId="{7031F1E9-2A8E-4FF4-8BA5-D7943D825532}" srcOrd="2" destOrd="0" presId="urn:microsoft.com/office/officeart/2009/3/layout/PlusandMinus"/>
    <dgm:cxn modelId="{73AD2150-CC7E-4F29-8A9B-705DF2BF2255}" type="presParOf" srcId="{A4A91E6B-41DA-4354-ABCA-5B16E0002F4B}" destId="{96CC4359-4C56-4000-B28F-E64A67C79CFA}" srcOrd="3" destOrd="0" presId="urn:microsoft.com/office/officeart/2009/3/layout/PlusandMinus"/>
    <dgm:cxn modelId="{3A0227CD-AF4A-4C63-AD43-1950EF548CF8}" type="presParOf" srcId="{A4A91E6B-41DA-4354-ABCA-5B16E0002F4B}" destId="{FE99E05C-09D7-4741-83B6-DE568F5D037B}" srcOrd="4" destOrd="0" presId="urn:microsoft.com/office/officeart/2009/3/layout/PlusandMinus"/>
    <dgm:cxn modelId="{6E7D6886-908F-4020-8354-74D63AE3DA0E}" type="presParOf" srcId="{A4A91E6B-41DA-4354-ABCA-5B16E0002F4B}" destId="{30D7D260-CCFF-4B4F-BBCA-99CAA1B4BACD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D8BCF6-F13A-42CD-A455-F670F6E39549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A7CC489F-DF3F-4136-B7DE-74BEB51E5958}">
      <dgm:prSet phldrT="[Text]" phldr="0" custT="1"/>
      <dgm:spPr/>
      <dgm:t>
        <a:bodyPr/>
        <a:lstStyle/>
        <a:p>
          <a:r>
            <a:rPr lang="lt-LT" sz="1400" b="0" dirty="0">
              <a:latin typeface="Cambria" panose="02040503050406030204" pitchFamily="18" charset="0"/>
              <a:ea typeface="Cambria" panose="02040503050406030204" pitchFamily="18" charset="0"/>
            </a:rPr>
            <a:t>Maža </a:t>
          </a:r>
          <a:r>
            <a:rPr lang="lt-LT" sz="1400" b="1" dirty="0">
              <a:latin typeface="Cambria" panose="02040503050406030204" pitchFamily="18" charset="0"/>
              <a:ea typeface="Cambria" panose="02040503050406030204" pitchFamily="18" charset="0"/>
            </a:rPr>
            <a:t>administracinė našta </a:t>
          </a:r>
          <a:r>
            <a:rPr lang="lt-LT" sz="1400" b="0" dirty="0">
              <a:latin typeface="Cambria" panose="02040503050406030204" pitchFamily="18" charset="0"/>
              <a:ea typeface="Cambria" panose="02040503050406030204" pitchFamily="18" charset="0"/>
            </a:rPr>
            <a:t>projektų vykdytojams</a:t>
          </a:r>
        </a:p>
        <a:p>
          <a:endParaRPr lang="lt-LT" sz="300" b="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r>
            <a:rPr lang="lt-LT" sz="1400" b="1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Projektinio valdymo gebėjimų </a:t>
          </a:r>
          <a:r>
            <a:rPr lang="lt-LT" sz="1400" b="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stiprinimas vien dalyvaujant projektų atrankoje ir įgyvendinime</a:t>
          </a:r>
        </a:p>
        <a:p>
          <a:endParaRPr lang="lt-LT" sz="300" b="0" dirty="0">
            <a:latin typeface="Cambria" panose="02040503050406030204" pitchFamily="18" charset="0"/>
            <a:ea typeface="Cambria" panose="02040503050406030204" pitchFamily="18" charset="0"/>
            <a:cs typeface="Calibri" panose="020F0502020204030204" pitchFamily="34" charset="0"/>
          </a:endParaRPr>
        </a:p>
        <a:p>
          <a:r>
            <a:rPr lang="lt-LT" sz="1400" b="1" dirty="0">
              <a:latin typeface="Cambria" panose="02040503050406030204" pitchFamily="18" charset="0"/>
              <a:ea typeface="Cambria" panose="02040503050406030204" pitchFamily="18" charset="0"/>
            </a:rPr>
            <a:t>ESFA</a:t>
          </a:r>
          <a:r>
            <a:rPr lang="lt-LT" sz="1400" b="0" dirty="0">
              <a:latin typeface="Cambria" panose="02040503050406030204" pitchFamily="18" charset="0"/>
              <a:ea typeface="Cambria" panose="02040503050406030204" pitchFamily="18" charset="0"/>
            </a:rPr>
            <a:t> atstovų operatyvumas ir proaktyvumas konsultuojant pareiškėjus ir projektų vykdytojus</a:t>
          </a:r>
        </a:p>
        <a:p>
          <a:endParaRPr lang="lt-LT" sz="300" b="0" dirty="0">
            <a:latin typeface="Cambria" panose="02040503050406030204" pitchFamily="18" charset="0"/>
            <a:ea typeface="Cambria" panose="02040503050406030204" pitchFamily="18" charset="0"/>
            <a:cs typeface="Calibri" panose="020F0502020204030204" pitchFamily="34" charset="0"/>
          </a:endParaRPr>
        </a:p>
        <a:p>
          <a:r>
            <a:rPr lang="lt-LT" sz="1400" b="0" dirty="0">
              <a:latin typeface="Cambria" panose="02040503050406030204" pitchFamily="18" charset="0"/>
              <a:ea typeface="Cambria" panose="02040503050406030204" pitchFamily="18" charset="0"/>
            </a:rPr>
            <a:t>Nuolatinis Fondo </a:t>
          </a:r>
          <a:r>
            <a:rPr lang="lt-LT" sz="1400" b="1" dirty="0">
              <a:latin typeface="Cambria" panose="02040503050406030204" pitchFamily="18" charset="0"/>
              <a:ea typeface="Cambria" panose="02040503050406030204" pitchFamily="18" charset="0"/>
            </a:rPr>
            <a:t>administravimo tobulinimas </a:t>
          </a:r>
          <a:r>
            <a:rPr lang="lt-LT" sz="1400" b="0" dirty="0">
              <a:latin typeface="Cambria" panose="02040503050406030204" pitchFamily="18" charset="0"/>
              <a:ea typeface="Cambria" panose="02040503050406030204" pitchFamily="18" charset="0"/>
            </a:rPr>
            <a:t>atsižvelgiant į aktualius projektų atrankos ir įgyvendinimo iššūkius</a:t>
          </a:r>
          <a:endParaRPr lang="en-GB" sz="1400" b="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D348E1B-0C46-4335-A9EC-C57674B29B85}" type="parTrans" cxnId="{00BB9E5D-5FC0-4AD6-BFF0-B5933533933A}">
      <dgm:prSet/>
      <dgm:spPr/>
      <dgm:t>
        <a:bodyPr/>
        <a:lstStyle/>
        <a:p>
          <a:endParaRPr lang="en-GB"/>
        </a:p>
      </dgm:t>
    </dgm:pt>
    <dgm:pt modelId="{B61FEF6A-922A-49F8-9FA8-306093462495}" type="sibTrans" cxnId="{00BB9E5D-5FC0-4AD6-BFF0-B5933533933A}">
      <dgm:prSet/>
      <dgm:spPr/>
      <dgm:t>
        <a:bodyPr/>
        <a:lstStyle/>
        <a:p>
          <a:endParaRPr lang="en-GB"/>
        </a:p>
      </dgm:t>
    </dgm:pt>
    <dgm:pt modelId="{AB723294-CB4C-4935-9D79-2A889F678359}">
      <dgm:prSet phldrT="[Text]" phldr="0" custT="1"/>
      <dgm:spPr/>
      <dgm:t>
        <a:bodyPr/>
        <a:lstStyle/>
        <a:p>
          <a:r>
            <a:rPr lang="lt-LT" sz="1400" b="0" kern="1200" spc="0" baseline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Ribotas</a:t>
          </a:r>
          <a:r>
            <a:rPr lang="lt-LT" sz="1400" kern="1200" spc="0" baseline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 </a:t>
          </a:r>
          <a:r>
            <a:rPr lang="lt-LT" sz="1400" b="1" kern="1200" spc="0" baseline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SOPAS</a:t>
          </a:r>
          <a:r>
            <a:rPr lang="lt-LT" sz="1400" kern="1200" spc="0" baseline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 funkcionalumas ir draugiškumas vartotojui</a:t>
          </a:r>
        </a:p>
        <a:p>
          <a:endParaRPr lang="lt-LT" sz="300" kern="1200" spc="0" baseline="0">
            <a:latin typeface="Cambria" panose="02040503050406030204" pitchFamily="18" charset="0"/>
            <a:ea typeface="Cambria" panose="02040503050406030204" pitchFamily="18" charset="0"/>
            <a:cs typeface="Calibri" panose="020F0502020204030204" pitchFamily="34" charset="0"/>
          </a:endParaRPr>
        </a:p>
        <a:p>
          <a:r>
            <a:rPr lang="lt-LT" sz="1400" kern="1200" spc="0" baseline="0">
              <a:latin typeface="Cambria" panose="02040503050406030204" pitchFamily="18" charset="0"/>
              <a:ea typeface="Cambria" panose="02040503050406030204" pitchFamily="18" charset="0"/>
            </a:rPr>
            <a:t>Didelė </a:t>
          </a:r>
          <a:r>
            <a:rPr lang="lt-LT" sz="1400" b="1" kern="1200" spc="0" baseline="0">
              <a:latin typeface="Cambria" panose="02040503050406030204" pitchFamily="18" charset="0"/>
              <a:ea typeface="Cambria" panose="02040503050406030204" pitchFamily="18" charset="0"/>
            </a:rPr>
            <a:t>administracinė našta </a:t>
          </a:r>
          <a:r>
            <a:rPr lang="lt-LT" sz="1400" b="0" kern="1200" spc="0" baseline="0">
              <a:latin typeface="Cambria" panose="02040503050406030204" pitchFamily="18" charset="0"/>
              <a:ea typeface="Cambria" panose="02040503050406030204" pitchFamily="18" charset="0"/>
            </a:rPr>
            <a:t>ESFA</a:t>
          </a:r>
        </a:p>
        <a:p>
          <a:endParaRPr lang="lt-LT" sz="300" b="0" kern="1200" spc="0" baseline="0">
            <a:latin typeface="Cambria" panose="02040503050406030204" pitchFamily="18" charset="0"/>
            <a:ea typeface="Cambria" panose="02040503050406030204" pitchFamily="18" charset="0"/>
          </a:endParaRPr>
        </a:p>
        <a:p>
          <a:r>
            <a:rPr lang="lt-LT" sz="1400" b="1" kern="1200" spc="0" baseline="0">
              <a:latin typeface="Cambria" panose="02040503050406030204" pitchFamily="18" charset="0"/>
              <a:ea typeface="Cambria" panose="02040503050406030204" pitchFamily="18" charset="0"/>
            </a:rPr>
            <a:t>Takoskyrų </a:t>
          </a:r>
          <a:r>
            <a:rPr lang="lt-LT" sz="1400" b="0" kern="1200" spc="0" baseline="0">
              <a:latin typeface="Cambria" panose="02040503050406030204" pitchFamily="18" charset="0"/>
              <a:ea typeface="Cambria" panose="02040503050406030204" pitchFamily="18" charset="0"/>
            </a:rPr>
            <a:t>tarp atskirų projektų konkursų trūkumas</a:t>
          </a:r>
        </a:p>
        <a:p>
          <a:endParaRPr lang="lt-LT" sz="300" b="0" kern="1200" spc="0" baseline="0">
            <a:latin typeface="Cambria" panose="02040503050406030204" pitchFamily="18" charset="0"/>
            <a:ea typeface="Cambria" panose="02040503050406030204" pitchFamily="18" charset="0"/>
          </a:endParaRPr>
        </a:p>
        <a:p>
          <a:r>
            <a:rPr lang="lt-LT" sz="1400" b="0" kern="1200" spc="0" baseline="0">
              <a:latin typeface="Cambria" panose="02040503050406030204" pitchFamily="18" charset="0"/>
              <a:ea typeface="Cambria" panose="02040503050406030204" pitchFamily="18" charset="0"/>
            </a:rPr>
            <a:t>Nepakankami griežti </a:t>
          </a:r>
          <a:r>
            <a:rPr lang="lt-LT" sz="1400" b="1" kern="1200" spc="0" baseline="0">
              <a:latin typeface="Cambria" panose="02040503050406030204" pitchFamily="18" charset="0"/>
              <a:ea typeface="Cambria" panose="02040503050406030204" pitchFamily="18" charset="0"/>
            </a:rPr>
            <a:t>formalieji reikalavimai </a:t>
          </a:r>
          <a:r>
            <a:rPr lang="lt-LT" sz="1400" b="0" kern="1200" spc="0" baseline="0">
              <a:latin typeface="Cambria" panose="02040503050406030204" pitchFamily="18" charset="0"/>
              <a:ea typeface="Cambria" panose="02040503050406030204" pitchFamily="18" charset="0"/>
            </a:rPr>
            <a:t>pareiškėjams</a:t>
          </a:r>
        </a:p>
        <a:p>
          <a:endParaRPr lang="lt-LT" sz="300" b="0" kern="1200" spc="0" baseline="0">
            <a:latin typeface="Cambria" panose="02040503050406030204" pitchFamily="18" charset="0"/>
            <a:ea typeface="Cambria" panose="02040503050406030204" pitchFamily="18" charset="0"/>
          </a:endParaRPr>
        </a:p>
        <a:p>
          <a:r>
            <a:rPr lang="lt-LT" sz="1400" b="0" kern="1200" spc="0" baseline="0">
              <a:latin typeface="Cambria" panose="02040503050406030204" pitchFamily="18" charset="0"/>
              <a:ea typeface="Cambria" panose="02040503050406030204" pitchFamily="18" charset="0"/>
            </a:rPr>
            <a:t>Santykinai mažas </a:t>
          </a:r>
          <a:r>
            <a:rPr lang="lt-LT" sz="1400" b="1" kern="1200" spc="0" baseline="0">
              <a:latin typeface="Cambria" panose="02040503050406030204" pitchFamily="18" charset="0"/>
              <a:ea typeface="Cambria" panose="02040503050406030204" pitchFamily="18" charset="0"/>
            </a:rPr>
            <a:t>papildomų balų </a:t>
          </a:r>
          <a:r>
            <a:rPr lang="lt-LT" sz="1400" b="0" kern="1200" spc="0" baseline="0">
              <a:latin typeface="Cambria" panose="02040503050406030204" pitchFamily="18" charset="0"/>
              <a:ea typeface="Cambria" panose="02040503050406030204" pitchFamily="18" charset="0"/>
            </a:rPr>
            <a:t>svoris bendroje paraiškos vertinimo balų sumoje </a:t>
          </a:r>
        </a:p>
        <a:p>
          <a:endParaRPr lang="lt-LT" sz="300" b="0" kern="1200" spc="0" baseline="0">
            <a:latin typeface="Cambria" panose="02040503050406030204" pitchFamily="18" charset="0"/>
            <a:ea typeface="Cambria" panose="02040503050406030204" pitchFamily="18" charset="0"/>
          </a:endParaRPr>
        </a:p>
        <a:p>
          <a:r>
            <a:rPr lang="lt-LT" sz="1400" b="0" kern="1200" spc="0" baseline="0">
              <a:latin typeface="Cambria" panose="02040503050406030204" pitchFamily="18" charset="0"/>
              <a:ea typeface="Cambria" panose="02040503050406030204" pitchFamily="18" charset="0"/>
            </a:rPr>
            <a:t>Pernelyg abstrakčios </a:t>
          </a:r>
          <a:r>
            <a:rPr lang="lt-LT" sz="1400" b="1" kern="1200" spc="0" baseline="0">
              <a:latin typeface="Cambria" panose="02040503050406030204" pitchFamily="18" charset="0"/>
              <a:ea typeface="Cambria" panose="02040503050406030204" pitchFamily="18" charset="0"/>
            </a:rPr>
            <a:t>finansavimo prioritetų </a:t>
          </a:r>
          <a:r>
            <a:rPr lang="lt-LT" sz="1400" b="0" kern="1200" spc="0" baseline="0">
              <a:latin typeface="Cambria" panose="02040503050406030204" pitchFamily="18" charset="0"/>
              <a:ea typeface="Cambria" panose="02040503050406030204" pitchFamily="18" charset="0"/>
            </a:rPr>
            <a:t>formuluotės </a:t>
          </a:r>
        </a:p>
        <a:p>
          <a:endParaRPr lang="lt-LT" sz="300" b="0" kern="1200" spc="0" baseline="0">
            <a:latin typeface="Cambria" panose="02040503050406030204" pitchFamily="18" charset="0"/>
            <a:ea typeface="Cambria" panose="02040503050406030204" pitchFamily="18" charset="0"/>
          </a:endParaRPr>
        </a:p>
        <a:p>
          <a:r>
            <a:rPr lang="lt-LT" sz="1400" b="0" kern="1200" spc="0" baseline="0">
              <a:latin typeface="Cambria" panose="02040503050406030204" pitchFamily="18" charset="0"/>
              <a:ea typeface="Cambria" panose="02040503050406030204" pitchFamily="18" charset="0"/>
            </a:rPr>
            <a:t>Skirtingai interpretuojami konkursų nuostatų </a:t>
          </a:r>
          <a:r>
            <a:rPr lang="lt-LT" sz="1400" b="1" kern="1200" spc="0" baseline="0">
              <a:latin typeface="Cambria" panose="02040503050406030204" pitchFamily="18" charset="0"/>
              <a:ea typeface="Cambria" panose="02040503050406030204" pitchFamily="18" charset="0"/>
            </a:rPr>
            <a:t>reikalavimai</a:t>
          </a:r>
        </a:p>
        <a:p>
          <a:endParaRPr lang="lt-LT" sz="300" b="1" kern="1200" spc="0" baseline="0">
            <a:latin typeface="Cambria" panose="02040503050406030204" pitchFamily="18" charset="0"/>
            <a:ea typeface="Cambria" panose="02040503050406030204" pitchFamily="18" charset="0"/>
          </a:endParaRPr>
        </a:p>
        <a:p>
          <a:r>
            <a:rPr lang="lt-LT" sz="1400" b="0" kern="1200" spc="0" baseline="0">
              <a:latin typeface="Cambria" panose="02040503050406030204" pitchFamily="18" charset="0"/>
              <a:ea typeface="Cambria" panose="02040503050406030204" pitchFamily="18" charset="0"/>
            </a:rPr>
            <a:t>Nepakankamai konkrečiai formuluojami projektų </a:t>
          </a:r>
          <a:r>
            <a:rPr lang="lt-LT" sz="1400" b="1" kern="1200" spc="0" baseline="0">
              <a:latin typeface="Cambria" panose="02040503050406030204" pitchFamily="18" charset="0"/>
              <a:ea typeface="Cambria" panose="02040503050406030204" pitchFamily="18" charset="0"/>
            </a:rPr>
            <a:t>iššūkiai ir tikslai</a:t>
          </a:r>
        </a:p>
      </dgm:t>
    </dgm:pt>
    <dgm:pt modelId="{34086209-5AB5-436C-B19A-78F775986F52}" type="parTrans" cxnId="{82A7454B-71F0-446E-8899-02852E4AB347}">
      <dgm:prSet/>
      <dgm:spPr/>
      <dgm:t>
        <a:bodyPr/>
        <a:lstStyle/>
        <a:p>
          <a:endParaRPr lang="en-GB"/>
        </a:p>
      </dgm:t>
    </dgm:pt>
    <dgm:pt modelId="{F9BB7C38-63DC-49E5-AAC9-1CC0D9919F45}" type="sibTrans" cxnId="{82A7454B-71F0-446E-8899-02852E4AB347}">
      <dgm:prSet/>
      <dgm:spPr/>
      <dgm:t>
        <a:bodyPr/>
        <a:lstStyle/>
        <a:p>
          <a:endParaRPr lang="en-GB"/>
        </a:p>
      </dgm:t>
    </dgm:pt>
    <dgm:pt modelId="{DF14D926-ACB9-4DAA-8B5F-BFF30BD4A30A}">
      <dgm:prSet phldrT="[Text]" phldr="0"/>
      <dgm:spPr/>
      <dgm:t>
        <a:bodyPr/>
        <a:lstStyle/>
        <a:p>
          <a:endParaRPr lang="en-GB"/>
        </a:p>
      </dgm:t>
    </dgm:pt>
    <dgm:pt modelId="{8386CDD4-4C79-4D3A-BFCA-2606BED2E93C}" type="parTrans" cxnId="{44D2C261-0231-4B55-9517-6D580F4B1102}">
      <dgm:prSet/>
      <dgm:spPr/>
      <dgm:t>
        <a:bodyPr/>
        <a:lstStyle/>
        <a:p>
          <a:endParaRPr lang="en-GB"/>
        </a:p>
      </dgm:t>
    </dgm:pt>
    <dgm:pt modelId="{CB22440C-521C-4898-9742-1A406ED84676}" type="sibTrans" cxnId="{44D2C261-0231-4B55-9517-6D580F4B1102}">
      <dgm:prSet/>
      <dgm:spPr/>
      <dgm:t>
        <a:bodyPr/>
        <a:lstStyle/>
        <a:p>
          <a:endParaRPr lang="en-GB"/>
        </a:p>
      </dgm:t>
    </dgm:pt>
    <dgm:pt modelId="{A4A91E6B-41DA-4354-ABCA-5B16E0002F4B}" type="pres">
      <dgm:prSet presAssocID="{0AD8BCF6-F13A-42CD-A455-F670F6E39549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</dgm:pt>
    <dgm:pt modelId="{DDC2FDC1-0558-4D2C-975E-F751B1FA3810}" type="pres">
      <dgm:prSet presAssocID="{0AD8BCF6-F13A-42CD-A455-F670F6E39549}" presName="Background" presStyleLbl="bgImgPlace1" presStyleIdx="0" presStyleCnt="1" custScaleX="107774" custScaleY="101900"/>
      <dgm:spPr>
        <a:solidFill>
          <a:schemeClr val="bg2"/>
        </a:solidFill>
        <a:ln>
          <a:noFill/>
        </a:ln>
      </dgm:spPr>
    </dgm:pt>
    <dgm:pt modelId="{F05FDEA6-6830-493C-BFBC-A4EE2E9B8197}" type="pres">
      <dgm:prSet presAssocID="{0AD8BCF6-F13A-42CD-A455-F670F6E39549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7031F1E9-2A8E-4FF4-8BA5-D7943D825532}" type="pres">
      <dgm:prSet presAssocID="{0AD8BCF6-F13A-42CD-A455-F670F6E39549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96CC4359-4C56-4000-B28F-E64A67C79CFA}" type="pres">
      <dgm:prSet presAssocID="{0AD8BCF6-F13A-42CD-A455-F670F6E39549}" presName="Plus" presStyleLbl="alignNode1" presStyleIdx="0" presStyleCnt="2" custScaleX="63853" custScaleY="60386"/>
      <dgm:spPr>
        <a:noFill/>
        <a:ln w="28575">
          <a:solidFill>
            <a:srgbClr val="D2232A"/>
          </a:solidFill>
        </a:ln>
      </dgm:spPr>
    </dgm:pt>
    <dgm:pt modelId="{FE99E05C-09D7-4741-83B6-DE568F5D037B}" type="pres">
      <dgm:prSet presAssocID="{0AD8BCF6-F13A-42CD-A455-F670F6E39549}" presName="Minus" presStyleLbl="alignNode1" presStyleIdx="1" presStyleCnt="2" custScaleX="59194" custScaleY="68112"/>
      <dgm:spPr>
        <a:noFill/>
        <a:ln w="28575">
          <a:solidFill>
            <a:srgbClr val="D2232A"/>
          </a:solidFill>
        </a:ln>
      </dgm:spPr>
    </dgm:pt>
    <dgm:pt modelId="{30D7D260-CCFF-4B4F-BBCA-99CAA1B4BACD}" type="pres">
      <dgm:prSet presAssocID="{0AD8BCF6-F13A-42CD-A455-F670F6E39549}" presName="Divider" presStyleLbl="parChTrans1D1" presStyleIdx="0" presStyleCnt="1"/>
      <dgm:spPr/>
    </dgm:pt>
  </dgm:ptLst>
  <dgm:cxnLst>
    <dgm:cxn modelId="{DE0EBE15-D014-4F40-8CE7-22D67E49298E}" type="presOf" srcId="{AB723294-CB4C-4935-9D79-2A889F678359}" destId="{7031F1E9-2A8E-4FF4-8BA5-D7943D825532}" srcOrd="0" destOrd="0" presId="urn:microsoft.com/office/officeart/2009/3/layout/PlusandMinus"/>
    <dgm:cxn modelId="{5BDD621D-69AC-4362-B738-8D79D33B6EFB}" type="presOf" srcId="{0AD8BCF6-F13A-42CD-A455-F670F6E39549}" destId="{A4A91E6B-41DA-4354-ABCA-5B16E0002F4B}" srcOrd="0" destOrd="0" presId="urn:microsoft.com/office/officeart/2009/3/layout/PlusandMinus"/>
    <dgm:cxn modelId="{00BB9E5D-5FC0-4AD6-BFF0-B5933533933A}" srcId="{0AD8BCF6-F13A-42CD-A455-F670F6E39549}" destId="{A7CC489F-DF3F-4136-B7DE-74BEB51E5958}" srcOrd="0" destOrd="0" parTransId="{5D348E1B-0C46-4335-A9EC-C57674B29B85}" sibTransId="{B61FEF6A-922A-49F8-9FA8-306093462495}"/>
    <dgm:cxn modelId="{44D2C261-0231-4B55-9517-6D580F4B1102}" srcId="{0AD8BCF6-F13A-42CD-A455-F670F6E39549}" destId="{DF14D926-ACB9-4DAA-8B5F-BFF30BD4A30A}" srcOrd="2" destOrd="0" parTransId="{8386CDD4-4C79-4D3A-BFCA-2606BED2E93C}" sibTransId="{CB22440C-521C-4898-9742-1A406ED84676}"/>
    <dgm:cxn modelId="{88ADA344-FEAA-478F-AA11-5E420235952A}" type="presOf" srcId="{A7CC489F-DF3F-4136-B7DE-74BEB51E5958}" destId="{F05FDEA6-6830-493C-BFBC-A4EE2E9B8197}" srcOrd="0" destOrd="0" presId="urn:microsoft.com/office/officeart/2009/3/layout/PlusandMinus"/>
    <dgm:cxn modelId="{82A7454B-71F0-446E-8899-02852E4AB347}" srcId="{0AD8BCF6-F13A-42CD-A455-F670F6E39549}" destId="{AB723294-CB4C-4935-9D79-2A889F678359}" srcOrd="1" destOrd="0" parTransId="{34086209-5AB5-436C-B19A-78F775986F52}" sibTransId="{F9BB7C38-63DC-49E5-AAC9-1CC0D9919F45}"/>
    <dgm:cxn modelId="{263F7887-AE4A-42A8-BD23-C728C9FB78E4}" type="presParOf" srcId="{A4A91E6B-41DA-4354-ABCA-5B16E0002F4B}" destId="{DDC2FDC1-0558-4D2C-975E-F751B1FA3810}" srcOrd="0" destOrd="0" presId="urn:microsoft.com/office/officeart/2009/3/layout/PlusandMinus"/>
    <dgm:cxn modelId="{FED68098-630E-4393-BE5C-3856115C1923}" type="presParOf" srcId="{A4A91E6B-41DA-4354-ABCA-5B16E0002F4B}" destId="{F05FDEA6-6830-493C-BFBC-A4EE2E9B8197}" srcOrd="1" destOrd="0" presId="urn:microsoft.com/office/officeart/2009/3/layout/PlusandMinus"/>
    <dgm:cxn modelId="{5CB66AAE-B629-45B9-B7A6-8E3570768241}" type="presParOf" srcId="{A4A91E6B-41DA-4354-ABCA-5B16E0002F4B}" destId="{7031F1E9-2A8E-4FF4-8BA5-D7943D825532}" srcOrd="2" destOrd="0" presId="urn:microsoft.com/office/officeart/2009/3/layout/PlusandMinus"/>
    <dgm:cxn modelId="{73AD2150-CC7E-4F29-8A9B-705DF2BF2255}" type="presParOf" srcId="{A4A91E6B-41DA-4354-ABCA-5B16E0002F4B}" destId="{96CC4359-4C56-4000-B28F-E64A67C79CFA}" srcOrd="3" destOrd="0" presId="urn:microsoft.com/office/officeart/2009/3/layout/PlusandMinus"/>
    <dgm:cxn modelId="{3A0227CD-AF4A-4C63-AD43-1950EF548CF8}" type="presParOf" srcId="{A4A91E6B-41DA-4354-ABCA-5B16E0002F4B}" destId="{FE99E05C-09D7-4741-83B6-DE568F5D037B}" srcOrd="4" destOrd="0" presId="urn:microsoft.com/office/officeart/2009/3/layout/PlusandMinus"/>
    <dgm:cxn modelId="{6E7D6886-908F-4020-8354-74D63AE3DA0E}" type="presParOf" srcId="{A4A91E6B-41DA-4354-ABCA-5B16E0002F4B}" destId="{30D7D260-CCFF-4B4F-BBCA-99CAA1B4BACD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C2FDC1-0558-4D2C-975E-F751B1FA3810}">
      <dsp:nvSpPr>
        <dsp:cNvPr id="0" name=""/>
        <dsp:cNvSpPr/>
      </dsp:nvSpPr>
      <dsp:spPr>
        <a:xfrm>
          <a:off x="1239075" y="706209"/>
          <a:ext cx="9314069" cy="4551106"/>
        </a:xfrm>
        <a:prstGeom prst="rect">
          <a:avLst/>
        </a:prstGeom>
        <a:solidFill>
          <a:schemeClr val="bg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5FDEA6-6830-493C-BFBC-A4EE2E9B8197}">
      <dsp:nvSpPr>
        <dsp:cNvPr id="0" name=""/>
        <dsp:cNvSpPr/>
      </dsp:nvSpPr>
      <dsp:spPr>
        <a:xfrm>
          <a:off x="1833272" y="1270972"/>
          <a:ext cx="4013170" cy="3820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400" b="0" kern="1200">
              <a:latin typeface="Cambria" panose="02040503050406030204" pitchFamily="18" charset="0"/>
              <a:ea typeface="Cambria" panose="02040503050406030204" pitchFamily="18" charset="0"/>
            </a:rPr>
            <a:t>Projektai, kuriuose įgyvendintos organizacijai </a:t>
          </a:r>
          <a:r>
            <a:rPr lang="lt-LT" sz="1400" b="1" kern="1200">
              <a:latin typeface="Cambria" panose="02040503050406030204" pitchFamily="18" charset="0"/>
              <a:ea typeface="Cambria" panose="02040503050406030204" pitchFamily="18" charset="0"/>
            </a:rPr>
            <a:t>naujos veiklos </a:t>
          </a:r>
          <a:r>
            <a:rPr lang="lt-LT" sz="1400" b="0" kern="1200">
              <a:latin typeface="Cambria" panose="02040503050406030204" pitchFamily="18" charset="0"/>
              <a:ea typeface="Cambria" panose="02040503050406030204" pitchFamily="18" charset="0"/>
            </a:rPr>
            <a:t>arba veiklos, kurių metu buvo kuriami </a:t>
          </a:r>
          <a:r>
            <a:rPr lang="lt-LT" sz="1400" b="1" kern="1200">
              <a:latin typeface="Cambria" panose="02040503050406030204" pitchFamily="18" charset="0"/>
              <a:ea typeface="Cambria" panose="02040503050406030204" pitchFamily="18" charset="0"/>
            </a:rPr>
            <a:t>nauji produktai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t-LT" sz="300" b="1" kern="120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400" b="0" kern="1200">
              <a:latin typeface="Cambria" panose="02040503050406030204" pitchFamily="18" charset="0"/>
              <a:ea typeface="Cambria" panose="02040503050406030204" pitchFamily="18" charset="0"/>
            </a:rPr>
            <a:t>Projektai, skirti </a:t>
          </a:r>
          <a:r>
            <a:rPr lang="lt-LT" sz="1400" b="1" kern="1200">
              <a:latin typeface="Cambria" panose="02040503050406030204" pitchFamily="18" charset="0"/>
              <a:ea typeface="Cambria" panose="02040503050406030204" pitchFamily="18" charset="0"/>
            </a:rPr>
            <a:t>aiškiai apibrėžtam iššūkiui </a:t>
          </a:r>
          <a:r>
            <a:rPr lang="lt-LT" sz="1400" b="0" kern="1200">
              <a:latin typeface="Cambria" panose="02040503050406030204" pitchFamily="18" charset="0"/>
              <a:ea typeface="Cambria" panose="02040503050406030204" pitchFamily="18" charset="0"/>
            </a:rPr>
            <a:t>spręsti pasitelkiant </a:t>
          </a:r>
          <a:r>
            <a:rPr lang="lt-LT" sz="1400" b="1" kern="1200">
              <a:latin typeface="Cambria" panose="02040503050406030204" pitchFamily="18" charset="0"/>
              <a:ea typeface="Cambria" panose="02040503050406030204" pitchFamily="18" charset="0"/>
            </a:rPr>
            <a:t>konkrečias, koncentruotas veiklas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t-LT" sz="1400" b="0" i="1" kern="120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t-LT" sz="1400" b="0" i="1" kern="120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t-LT" sz="1400" b="0" i="1" kern="120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t-LT" sz="1400" b="0" i="1" kern="120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500" b="0" i="1" kern="1200">
              <a:latin typeface="Cambria" panose="02040503050406030204" pitchFamily="18" charset="0"/>
              <a:ea typeface="Cambria" panose="02040503050406030204" pitchFamily="18" charset="0"/>
            </a:rPr>
            <a:t>Pavyzdžiui, veiklos vykdymui reikalingos sistemos, darbo organizavimo ar paslaugų tikslinėms grupėms teikimo metodikos, praktika grįsti personalo mokymai, mentorystė, integruotos komunikacijos kampanijos...</a:t>
          </a:r>
          <a:endParaRPr lang="en-GB" sz="1500" b="0" i="1" kern="120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b="1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833272" y="1270972"/>
        <a:ext cx="4013170" cy="3820820"/>
      </dsp:txXfrm>
    </dsp:sp>
    <dsp:sp modelId="{7031F1E9-2A8E-4FF4-8BA5-D7943D825532}">
      <dsp:nvSpPr>
        <dsp:cNvPr id="0" name=""/>
        <dsp:cNvSpPr/>
      </dsp:nvSpPr>
      <dsp:spPr>
        <a:xfrm>
          <a:off x="5935844" y="1270972"/>
          <a:ext cx="4013170" cy="3820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400" kern="1200">
              <a:latin typeface="Cambria" panose="02040503050406030204" pitchFamily="18" charset="0"/>
              <a:ea typeface="Cambria" panose="02040503050406030204" pitchFamily="18" charset="0"/>
            </a:rPr>
            <a:t>Projektai, kuriuose įgyvendintos </a:t>
          </a:r>
          <a:r>
            <a:rPr lang="lt-LT" sz="1400" b="1" kern="1200">
              <a:latin typeface="Cambria" panose="02040503050406030204" pitchFamily="18" charset="0"/>
              <a:ea typeface="Cambria" panose="02040503050406030204" pitchFamily="18" charset="0"/>
            </a:rPr>
            <a:t>tik kartotinės ar trumpalaikio poveikio veiklos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t-LT" sz="300" b="1" kern="120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400" kern="1200">
              <a:latin typeface="Cambria" panose="02040503050406030204" pitchFamily="18" charset="0"/>
              <a:ea typeface="Cambria" panose="02040503050406030204" pitchFamily="18" charset="0"/>
            </a:rPr>
            <a:t>Projektai, kuriuose nebuvo išgryninti iššūkiai, orientuotasi į </a:t>
          </a:r>
          <a:r>
            <a:rPr lang="lt-LT" sz="1400" b="1" kern="1200">
              <a:latin typeface="Cambria" panose="02040503050406030204" pitchFamily="18" charset="0"/>
              <a:ea typeface="Cambria" panose="02040503050406030204" pitchFamily="18" charset="0"/>
            </a:rPr>
            <a:t>įprastinių, einamųjų veiklų </a:t>
          </a:r>
          <a:r>
            <a:rPr lang="lt-LT" sz="1400" kern="1200">
              <a:latin typeface="Cambria" panose="02040503050406030204" pitchFamily="18" charset="0"/>
              <a:ea typeface="Cambria" panose="02040503050406030204" pitchFamily="18" charset="0"/>
            </a:rPr>
            <a:t>įgyvendinimą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t-LT" sz="300" kern="120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400" kern="1200">
              <a:latin typeface="Cambria" panose="02040503050406030204" pitchFamily="18" charset="0"/>
              <a:ea typeface="Cambria" panose="02040503050406030204" pitchFamily="18" charset="0"/>
            </a:rPr>
            <a:t>Projektai, kuriuose didesnė dalis įgyvendintų veiklų rėmėsi </a:t>
          </a:r>
          <a:r>
            <a:rPr lang="lt-LT" sz="1400" b="1" kern="1200">
              <a:latin typeface="Cambria" panose="02040503050406030204" pitchFamily="18" charset="0"/>
              <a:ea typeface="Cambria" panose="02040503050406030204" pitchFamily="18" charset="0"/>
            </a:rPr>
            <a:t>nuosavais organizacijų resursais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t-LT" sz="300" b="1" kern="120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400" kern="1200">
              <a:latin typeface="Cambria" panose="02040503050406030204" pitchFamily="18" charset="0"/>
              <a:ea typeface="Cambria" panose="02040503050406030204" pitchFamily="18" charset="0"/>
            </a:rPr>
            <a:t>Projektai, kuriuose kompetencijų stiprinimo veiklos buvo nukreiptos į NVO veiklos organizavime </a:t>
          </a:r>
          <a:r>
            <a:rPr lang="lt-LT" sz="1400" b="1" kern="1200">
              <a:latin typeface="Cambria" panose="02040503050406030204" pitchFamily="18" charset="0"/>
              <a:ea typeface="Cambria" panose="02040503050406030204" pitchFamily="18" charset="0"/>
            </a:rPr>
            <a:t>tiesiogiai nedalyvaujančius </a:t>
          </a:r>
          <a:r>
            <a:rPr lang="lt-LT" sz="1400" kern="1200">
              <a:latin typeface="Cambria" panose="02040503050406030204" pitchFamily="18" charset="0"/>
              <a:ea typeface="Cambria" panose="02040503050406030204" pitchFamily="18" charset="0"/>
            </a:rPr>
            <a:t>fizinius asmenis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t-LT" sz="300" kern="120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400" kern="1200">
              <a:latin typeface="Cambria" panose="02040503050406030204" pitchFamily="18" charset="0"/>
              <a:ea typeface="Cambria" panose="02040503050406030204" pitchFamily="18" charset="0"/>
            </a:rPr>
            <a:t>Projektai, kuriuose finansuotos organizacijos, paslaugas </a:t>
          </a:r>
          <a:r>
            <a:rPr lang="lt-LT" sz="1400" b="1" kern="1200">
              <a:latin typeface="Cambria" panose="02040503050406030204" pitchFamily="18" charset="0"/>
              <a:ea typeface="Cambria" panose="02040503050406030204" pitchFamily="18" charset="0"/>
            </a:rPr>
            <a:t>teikiančios tik jų paslaugas perkantiems </a:t>
          </a:r>
          <a:r>
            <a:rPr lang="lt-LT" sz="1400" kern="1200">
              <a:latin typeface="Cambria" panose="02040503050406030204" pitchFamily="18" charset="0"/>
              <a:ea typeface="Cambria" panose="02040503050406030204" pitchFamily="18" charset="0"/>
            </a:rPr>
            <a:t>subjektams</a:t>
          </a:r>
        </a:p>
      </dsp:txBody>
      <dsp:txXfrm>
        <a:off x="5935844" y="1270972"/>
        <a:ext cx="4013170" cy="3820820"/>
      </dsp:txXfrm>
    </dsp:sp>
    <dsp:sp modelId="{96CC4359-4C56-4000-B28F-E64A67C79CFA}">
      <dsp:nvSpPr>
        <dsp:cNvPr id="0" name=""/>
        <dsp:cNvSpPr/>
      </dsp:nvSpPr>
      <dsp:spPr>
        <a:xfrm>
          <a:off x="986185" y="189327"/>
          <a:ext cx="1078292" cy="1019744"/>
        </a:xfrm>
        <a:prstGeom prst="plus">
          <a:avLst>
            <a:gd name="adj" fmla="val 32810"/>
          </a:avLst>
        </a:prstGeom>
        <a:noFill/>
        <a:ln w="28575" cap="flat" cmpd="sng" algn="ctr">
          <a:solidFill>
            <a:srgbClr val="D2232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99E05C-09D7-4741-83B6-DE568F5D037B}">
      <dsp:nvSpPr>
        <dsp:cNvPr id="0" name=""/>
        <dsp:cNvSpPr/>
      </dsp:nvSpPr>
      <dsp:spPr>
        <a:xfrm>
          <a:off x="9349471" y="548986"/>
          <a:ext cx="940814" cy="370981"/>
        </a:xfrm>
        <a:prstGeom prst="rect">
          <a:avLst/>
        </a:prstGeom>
        <a:noFill/>
        <a:ln w="28575" cap="flat" cmpd="sng" algn="ctr">
          <a:solidFill>
            <a:srgbClr val="D2232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D7D260-CCFF-4B4F-BBCA-99CAA1B4BACD}">
      <dsp:nvSpPr>
        <dsp:cNvPr id="0" name=""/>
        <dsp:cNvSpPr/>
      </dsp:nvSpPr>
      <dsp:spPr>
        <a:xfrm>
          <a:off x="5896110" y="1279142"/>
          <a:ext cx="993" cy="3649251"/>
        </a:xfrm>
        <a:prstGeom prst="line">
          <a:avLst/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C2FDC1-0558-4D2C-975E-F751B1FA3810}">
      <dsp:nvSpPr>
        <dsp:cNvPr id="0" name=""/>
        <dsp:cNvSpPr/>
      </dsp:nvSpPr>
      <dsp:spPr>
        <a:xfrm>
          <a:off x="1239075" y="706209"/>
          <a:ext cx="9314069" cy="4551106"/>
        </a:xfrm>
        <a:prstGeom prst="rect">
          <a:avLst/>
        </a:prstGeom>
        <a:solidFill>
          <a:schemeClr val="bg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5FDEA6-6830-493C-BFBC-A4EE2E9B8197}">
      <dsp:nvSpPr>
        <dsp:cNvPr id="0" name=""/>
        <dsp:cNvSpPr/>
      </dsp:nvSpPr>
      <dsp:spPr>
        <a:xfrm>
          <a:off x="1833272" y="1270972"/>
          <a:ext cx="4013170" cy="3820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400" b="0" kern="1200" dirty="0">
              <a:latin typeface="Cambria" panose="02040503050406030204" pitchFamily="18" charset="0"/>
              <a:ea typeface="Cambria" panose="02040503050406030204" pitchFamily="18" charset="0"/>
            </a:rPr>
            <a:t>Maža </a:t>
          </a:r>
          <a:r>
            <a:rPr lang="lt-LT" sz="1400" b="1" kern="1200" dirty="0">
              <a:latin typeface="Cambria" panose="02040503050406030204" pitchFamily="18" charset="0"/>
              <a:ea typeface="Cambria" panose="02040503050406030204" pitchFamily="18" charset="0"/>
            </a:rPr>
            <a:t>administracinė našta </a:t>
          </a:r>
          <a:r>
            <a:rPr lang="lt-LT" sz="1400" b="0" kern="1200" dirty="0">
              <a:latin typeface="Cambria" panose="02040503050406030204" pitchFamily="18" charset="0"/>
              <a:ea typeface="Cambria" panose="02040503050406030204" pitchFamily="18" charset="0"/>
            </a:rPr>
            <a:t>projektų vykdytojams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t-LT" sz="300" b="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400" b="1" kern="12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Projektinio valdymo gebėjimų </a:t>
          </a:r>
          <a:r>
            <a:rPr lang="lt-LT" sz="1400" b="0" kern="12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stiprinimas vien dalyvaujant projektų atrankoje ir įgyvendinime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t-LT" sz="300" b="0" kern="1200" dirty="0">
            <a:latin typeface="Cambria" panose="02040503050406030204" pitchFamily="18" charset="0"/>
            <a:ea typeface="Cambria" panose="02040503050406030204" pitchFamily="18" charset="0"/>
            <a:cs typeface="Calibri" panose="020F0502020204030204" pitchFamily="34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400" b="1" kern="1200" dirty="0">
              <a:latin typeface="Cambria" panose="02040503050406030204" pitchFamily="18" charset="0"/>
              <a:ea typeface="Cambria" panose="02040503050406030204" pitchFamily="18" charset="0"/>
            </a:rPr>
            <a:t>ESFA</a:t>
          </a:r>
          <a:r>
            <a:rPr lang="lt-LT" sz="1400" b="0" kern="1200" dirty="0">
              <a:latin typeface="Cambria" panose="02040503050406030204" pitchFamily="18" charset="0"/>
              <a:ea typeface="Cambria" panose="02040503050406030204" pitchFamily="18" charset="0"/>
            </a:rPr>
            <a:t> atstovų operatyvumas ir proaktyvumas konsultuojant pareiškėjus ir projektų vykdytojus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t-LT" sz="300" b="0" kern="1200" dirty="0">
            <a:latin typeface="Cambria" panose="02040503050406030204" pitchFamily="18" charset="0"/>
            <a:ea typeface="Cambria" panose="02040503050406030204" pitchFamily="18" charset="0"/>
            <a:cs typeface="Calibri" panose="020F0502020204030204" pitchFamily="34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400" b="0" kern="1200" dirty="0">
              <a:latin typeface="Cambria" panose="02040503050406030204" pitchFamily="18" charset="0"/>
              <a:ea typeface="Cambria" panose="02040503050406030204" pitchFamily="18" charset="0"/>
            </a:rPr>
            <a:t>Nuolatinis Fondo </a:t>
          </a:r>
          <a:r>
            <a:rPr lang="lt-LT" sz="1400" b="1" kern="1200" dirty="0">
              <a:latin typeface="Cambria" panose="02040503050406030204" pitchFamily="18" charset="0"/>
              <a:ea typeface="Cambria" panose="02040503050406030204" pitchFamily="18" charset="0"/>
            </a:rPr>
            <a:t>administravimo tobulinimas </a:t>
          </a:r>
          <a:r>
            <a:rPr lang="lt-LT" sz="1400" b="0" kern="1200" dirty="0">
              <a:latin typeface="Cambria" panose="02040503050406030204" pitchFamily="18" charset="0"/>
              <a:ea typeface="Cambria" panose="02040503050406030204" pitchFamily="18" charset="0"/>
            </a:rPr>
            <a:t>atsižvelgiant į aktualius projektų atrankos ir įgyvendinimo iššūkius</a:t>
          </a:r>
          <a:endParaRPr lang="en-GB" sz="1400" b="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833272" y="1270972"/>
        <a:ext cx="4013170" cy="3820820"/>
      </dsp:txXfrm>
    </dsp:sp>
    <dsp:sp modelId="{7031F1E9-2A8E-4FF4-8BA5-D7943D825532}">
      <dsp:nvSpPr>
        <dsp:cNvPr id="0" name=""/>
        <dsp:cNvSpPr/>
      </dsp:nvSpPr>
      <dsp:spPr>
        <a:xfrm>
          <a:off x="5935844" y="1270972"/>
          <a:ext cx="4013170" cy="3820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400" b="0" kern="1200" spc="0" baseline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Ribotas</a:t>
          </a:r>
          <a:r>
            <a:rPr lang="lt-LT" sz="1400" kern="1200" spc="0" baseline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 </a:t>
          </a:r>
          <a:r>
            <a:rPr lang="lt-LT" sz="1400" b="1" kern="1200" spc="0" baseline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SOPAS</a:t>
          </a:r>
          <a:r>
            <a:rPr lang="lt-LT" sz="1400" kern="1200" spc="0" baseline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 funkcionalumas ir draugiškumas vartotojui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t-LT" sz="300" kern="1200" spc="0" baseline="0">
            <a:latin typeface="Cambria" panose="02040503050406030204" pitchFamily="18" charset="0"/>
            <a:ea typeface="Cambria" panose="02040503050406030204" pitchFamily="18" charset="0"/>
            <a:cs typeface="Calibri" panose="020F0502020204030204" pitchFamily="34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400" kern="1200" spc="0" baseline="0">
              <a:latin typeface="Cambria" panose="02040503050406030204" pitchFamily="18" charset="0"/>
              <a:ea typeface="Cambria" panose="02040503050406030204" pitchFamily="18" charset="0"/>
            </a:rPr>
            <a:t>Didelė </a:t>
          </a:r>
          <a:r>
            <a:rPr lang="lt-LT" sz="1400" b="1" kern="1200" spc="0" baseline="0">
              <a:latin typeface="Cambria" panose="02040503050406030204" pitchFamily="18" charset="0"/>
              <a:ea typeface="Cambria" panose="02040503050406030204" pitchFamily="18" charset="0"/>
            </a:rPr>
            <a:t>administracinė našta </a:t>
          </a:r>
          <a:r>
            <a:rPr lang="lt-LT" sz="1400" b="0" kern="1200" spc="0" baseline="0">
              <a:latin typeface="Cambria" panose="02040503050406030204" pitchFamily="18" charset="0"/>
              <a:ea typeface="Cambria" panose="02040503050406030204" pitchFamily="18" charset="0"/>
            </a:rPr>
            <a:t>ESFA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t-LT" sz="300" b="0" kern="1200" spc="0" baseline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400" b="1" kern="1200" spc="0" baseline="0">
              <a:latin typeface="Cambria" panose="02040503050406030204" pitchFamily="18" charset="0"/>
              <a:ea typeface="Cambria" panose="02040503050406030204" pitchFamily="18" charset="0"/>
            </a:rPr>
            <a:t>Takoskyrų </a:t>
          </a:r>
          <a:r>
            <a:rPr lang="lt-LT" sz="1400" b="0" kern="1200" spc="0" baseline="0">
              <a:latin typeface="Cambria" panose="02040503050406030204" pitchFamily="18" charset="0"/>
              <a:ea typeface="Cambria" panose="02040503050406030204" pitchFamily="18" charset="0"/>
            </a:rPr>
            <a:t>tarp atskirų projektų konkursų trūkumas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t-LT" sz="300" b="0" kern="1200" spc="0" baseline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400" b="0" kern="1200" spc="0" baseline="0">
              <a:latin typeface="Cambria" panose="02040503050406030204" pitchFamily="18" charset="0"/>
              <a:ea typeface="Cambria" panose="02040503050406030204" pitchFamily="18" charset="0"/>
            </a:rPr>
            <a:t>Nepakankami griežti </a:t>
          </a:r>
          <a:r>
            <a:rPr lang="lt-LT" sz="1400" b="1" kern="1200" spc="0" baseline="0">
              <a:latin typeface="Cambria" panose="02040503050406030204" pitchFamily="18" charset="0"/>
              <a:ea typeface="Cambria" panose="02040503050406030204" pitchFamily="18" charset="0"/>
            </a:rPr>
            <a:t>formalieji reikalavimai </a:t>
          </a:r>
          <a:r>
            <a:rPr lang="lt-LT" sz="1400" b="0" kern="1200" spc="0" baseline="0">
              <a:latin typeface="Cambria" panose="02040503050406030204" pitchFamily="18" charset="0"/>
              <a:ea typeface="Cambria" panose="02040503050406030204" pitchFamily="18" charset="0"/>
            </a:rPr>
            <a:t>pareiškėjams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t-LT" sz="300" b="0" kern="1200" spc="0" baseline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400" b="0" kern="1200" spc="0" baseline="0">
              <a:latin typeface="Cambria" panose="02040503050406030204" pitchFamily="18" charset="0"/>
              <a:ea typeface="Cambria" panose="02040503050406030204" pitchFamily="18" charset="0"/>
            </a:rPr>
            <a:t>Santykinai mažas </a:t>
          </a:r>
          <a:r>
            <a:rPr lang="lt-LT" sz="1400" b="1" kern="1200" spc="0" baseline="0">
              <a:latin typeface="Cambria" panose="02040503050406030204" pitchFamily="18" charset="0"/>
              <a:ea typeface="Cambria" panose="02040503050406030204" pitchFamily="18" charset="0"/>
            </a:rPr>
            <a:t>papildomų balų </a:t>
          </a:r>
          <a:r>
            <a:rPr lang="lt-LT" sz="1400" b="0" kern="1200" spc="0" baseline="0">
              <a:latin typeface="Cambria" panose="02040503050406030204" pitchFamily="18" charset="0"/>
              <a:ea typeface="Cambria" panose="02040503050406030204" pitchFamily="18" charset="0"/>
            </a:rPr>
            <a:t>svoris bendroje paraiškos vertinimo balų sumoje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t-LT" sz="300" b="0" kern="1200" spc="0" baseline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400" b="0" kern="1200" spc="0" baseline="0">
              <a:latin typeface="Cambria" panose="02040503050406030204" pitchFamily="18" charset="0"/>
              <a:ea typeface="Cambria" panose="02040503050406030204" pitchFamily="18" charset="0"/>
            </a:rPr>
            <a:t>Pernelyg abstrakčios </a:t>
          </a:r>
          <a:r>
            <a:rPr lang="lt-LT" sz="1400" b="1" kern="1200" spc="0" baseline="0">
              <a:latin typeface="Cambria" panose="02040503050406030204" pitchFamily="18" charset="0"/>
              <a:ea typeface="Cambria" panose="02040503050406030204" pitchFamily="18" charset="0"/>
            </a:rPr>
            <a:t>finansavimo prioritetų </a:t>
          </a:r>
          <a:r>
            <a:rPr lang="lt-LT" sz="1400" b="0" kern="1200" spc="0" baseline="0">
              <a:latin typeface="Cambria" panose="02040503050406030204" pitchFamily="18" charset="0"/>
              <a:ea typeface="Cambria" panose="02040503050406030204" pitchFamily="18" charset="0"/>
            </a:rPr>
            <a:t>formuluotės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t-LT" sz="300" b="0" kern="1200" spc="0" baseline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400" b="0" kern="1200" spc="0" baseline="0">
              <a:latin typeface="Cambria" panose="02040503050406030204" pitchFamily="18" charset="0"/>
              <a:ea typeface="Cambria" panose="02040503050406030204" pitchFamily="18" charset="0"/>
            </a:rPr>
            <a:t>Skirtingai interpretuojami konkursų nuostatų </a:t>
          </a:r>
          <a:r>
            <a:rPr lang="lt-LT" sz="1400" b="1" kern="1200" spc="0" baseline="0">
              <a:latin typeface="Cambria" panose="02040503050406030204" pitchFamily="18" charset="0"/>
              <a:ea typeface="Cambria" panose="02040503050406030204" pitchFamily="18" charset="0"/>
            </a:rPr>
            <a:t>reikalavimai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t-LT" sz="300" b="1" kern="1200" spc="0" baseline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400" b="0" kern="1200" spc="0" baseline="0">
              <a:latin typeface="Cambria" panose="02040503050406030204" pitchFamily="18" charset="0"/>
              <a:ea typeface="Cambria" panose="02040503050406030204" pitchFamily="18" charset="0"/>
            </a:rPr>
            <a:t>Nepakankamai konkrečiai formuluojami projektų </a:t>
          </a:r>
          <a:r>
            <a:rPr lang="lt-LT" sz="1400" b="1" kern="1200" spc="0" baseline="0">
              <a:latin typeface="Cambria" panose="02040503050406030204" pitchFamily="18" charset="0"/>
              <a:ea typeface="Cambria" panose="02040503050406030204" pitchFamily="18" charset="0"/>
            </a:rPr>
            <a:t>iššūkiai ir tikslai</a:t>
          </a:r>
        </a:p>
      </dsp:txBody>
      <dsp:txXfrm>
        <a:off x="5935844" y="1270972"/>
        <a:ext cx="4013170" cy="3820820"/>
      </dsp:txXfrm>
    </dsp:sp>
    <dsp:sp modelId="{96CC4359-4C56-4000-B28F-E64A67C79CFA}">
      <dsp:nvSpPr>
        <dsp:cNvPr id="0" name=""/>
        <dsp:cNvSpPr/>
      </dsp:nvSpPr>
      <dsp:spPr>
        <a:xfrm>
          <a:off x="986185" y="189327"/>
          <a:ext cx="1078292" cy="1019744"/>
        </a:xfrm>
        <a:prstGeom prst="plus">
          <a:avLst>
            <a:gd name="adj" fmla="val 32810"/>
          </a:avLst>
        </a:prstGeom>
        <a:noFill/>
        <a:ln w="28575" cap="flat" cmpd="sng" algn="ctr">
          <a:solidFill>
            <a:srgbClr val="D2232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99E05C-09D7-4741-83B6-DE568F5D037B}">
      <dsp:nvSpPr>
        <dsp:cNvPr id="0" name=""/>
        <dsp:cNvSpPr/>
      </dsp:nvSpPr>
      <dsp:spPr>
        <a:xfrm>
          <a:off x="9349471" y="548986"/>
          <a:ext cx="940814" cy="370981"/>
        </a:xfrm>
        <a:prstGeom prst="rect">
          <a:avLst/>
        </a:prstGeom>
        <a:noFill/>
        <a:ln w="28575" cap="flat" cmpd="sng" algn="ctr">
          <a:solidFill>
            <a:srgbClr val="D2232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D7D260-CCFF-4B4F-BBCA-99CAA1B4BACD}">
      <dsp:nvSpPr>
        <dsp:cNvPr id="0" name=""/>
        <dsp:cNvSpPr/>
      </dsp:nvSpPr>
      <dsp:spPr>
        <a:xfrm>
          <a:off x="5896110" y="1279142"/>
          <a:ext cx="993" cy="3649251"/>
        </a:xfrm>
        <a:prstGeom prst="line">
          <a:avLst/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44649A-24CE-40D1-9FF0-7092F1AF47CB}" type="datetimeFigureOut">
              <a:rPr lang="lt-LT" smtClean="0"/>
              <a:t>2026-07-03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C7CE3D-B33D-4623-A112-98FAD118585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92682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080E3-7509-4B55-8818-66394A77A8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2259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8AEA7B-421F-49E1-F9EC-D93C698984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7C6025-7136-E217-E64A-87E61E7322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202DA6-2950-B854-22F7-DCD753055B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D80A73-D2CE-A214-FC96-01949F1042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080E3-7509-4B55-8818-66394A77A8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118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190B7C-F7C1-DA38-7E47-846AE02AE7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56FE7A-F1C8-284A-9846-2642EAFE87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66C529-2346-04AA-C5BF-E5F5215B70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B57B0C-12B2-ED30-3BC4-7A17E72024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080E3-7509-4B55-8818-66394A77A8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5952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327C5A-017F-7C81-8990-ED394C990B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CE00A3-A4A6-DA74-E674-3B91323ED2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C59880-98BA-1575-125C-AA7BA8B8C6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BDB97C-5929-CD93-AEE9-68C7618F59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080E3-7509-4B55-8818-66394A77A8B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0587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4A1F22-A244-B80F-C407-2B78AA562E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87A9B5-825A-BA65-6E8B-A135313051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806CAA-C6E3-31D7-60C1-EAB4D31391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919D48-4FDB-6E84-A1CE-CE28C9A37A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080E3-7509-4B55-8818-66394A77A8B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9849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258FF1-0107-F034-2B80-623F4CD68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DF6878-6330-A93A-3E5D-E0ABAF267F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C637B4-B320-168B-C019-9636CA8426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6C5FD0-C25C-5C7E-3B7F-EEE6B3E07D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080E3-7509-4B55-8818-66394A77A8B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2139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45704E-A818-6277-1922-A1A3711B29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098876-D5D8-2870-F0AF-68B0CD4FC9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FDF979-215E-66AD-691A-291CB54627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19A40-0879-C9B5-226E-DFC9B33FE1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080E3-7509-4B55-8818-66394A77A8B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3172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23CF40-D8E4-642B-330E-9C29366226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976DD7-95E5-DAAA-B540-23CCF3F137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7409C5-7185-3772-CEF8-3037FF2DAF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171598-FA61-4139-D094-7BC345924F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080E3-7509-4B55-8818-66394A77A8B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5238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4E7E11-E9AC-6AD0-FBDA-E0215AD005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443E75-1312-C05D-B28E-9172D829B7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E0BDAA-4A41-4394-5CA3-3B8D984B17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2FD09F-055E-FB25-D236-3E40EBD039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080E3-7509-4B55-8818-66394A77A8B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971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BB3AF4-7F99-1A7B-DAA2-7F12151242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B6F99D-455C-BB9C-6C82-3361932AE7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9ACB70-3BDC-2F29-6DE8-807A6CA099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6836F-C105-94B4-64FC-E2C713D7A1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080E3-7509-4B55-8818-66394A77A8B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626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D4786C-B89F-F207-8C5A-E1D7E8CD3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741796-13D5-90C5-6ADF-3FB405CB48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CF6D2D-1D05-92EF-2DD5-D77161B5C8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34D97F-D62D-B043-C8F0-16957D9710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080E3-7509-4B55-8818-66394A77A8B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540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A1A987-5147-3404-6123-BEAB46C7B0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0CB609-FF98-197E-B503-5ED50D8253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9972A4-5EEE-1808-1A93-6DA19A8181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2FDB0A-D4DC-662F-2EEC-869751038B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080E3-7509-4B55-8818-66394A77A8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7462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85E2B-8FFC-0EE9-586F-6E0808986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DB472E-5A84-6348-04CA-FD13EC8CD0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69B07D-BCFF-7CB1-1CD1-AD2D347755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393211-8BB6-6A97-18C9-68750A14C3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080E3-7509-4B55-8818-66394A77A8B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1413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4DFBEB-8017-C2AF-C956-12B961790D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8F6550-7A7E-5F23-F14C-1F40CE857D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66E02F-8189-53E3-072A-D566B53B47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1A17F9-B1B2-AAF4-84A1-2C43F56D88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080E3-7509-4B55-8818-66394A77A8B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3548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81C95C-BADF-E040-6B1E-9B7ACD21C1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9FB2AF-54C8-6570-1625-D5B36F7FF5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E9AA93-2521-7A27-405D-54E5059CDF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48D30F-8090-012C-CD91-B18AD1C52C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080E3-7509-4B55-8818-66394A77A8B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857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23CF40-D8E4-642B-330E-9C29366226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976DD7-95E5-DAAA-B540-23CCF3F137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7409C5-7185-3772-CEF8-3037FF2DAF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171598-FA61-4139-D094-7BC345924F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080E3-7509-4B55-8818-66394A77A8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523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B43A59-71AC-B25F-5209-96A2EFE618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BDF712-0BB8-3E69-C05C-13B85FCEE7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579403-F15D-8562-C693-61D992BDA6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6D77DF-0766-2C2B-1CDC-C234149DA7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080E3-7509-4B55-8818-66394A77A8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967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9967EC-E443-AB20-0EE7-C9550242E7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9C4ABC-C4DF-9A51-196A-67F0B44697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88109C-E692-313C-B020-E83AB7701E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F5FD3F-D0E3-5207-F54C-ABE8DA73F5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080E3-7509-4B55-8818-66394A77A8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968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BD1F63-FD10-9307-4C2C-BF6EDD193A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B19A6F-C725-7A4E-1469-E3BF92F1A4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C779EE-F5D4-3340-F08F-E2C83DADC4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385B01-C785-2411-C2A0-CC5B1AB0CE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080E3-7509-4B55-8818-66394A77A8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635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90A82E-2816-7D75-FEAB-061B126646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B5853D-E69A-E3C7-91F1-2C08349CFD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7E434A-6E4A-E5D5-DE50-D3C76ED473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AB6878-6D88-FDF6-2370-7126299EA7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080E3-7509-4B55-8818-66394A77A8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023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7078EA-D27F-F3AF-35D1-86FB33DE94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339E5B-AA22-A392-BC24-7470D30E7B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38113B-65E0-1DDA-26DB-43E8D7046B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43A4F-B424-A32C-D2DF-275D191242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080E3-7509-4B55-8818-66394A77A8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527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207948-005B-4898-0239-9CEB0DF1C0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EED80A-93C2-9535-D3E8-0DF5442A41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69ED33-EAAA-E673-A831-89E276CB4A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AAEDB4-B80E-7719-ED9B-68C0DD2397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080E3-7509-4B55-8818-66394A77A8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62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6E8BAA5-ABF6-7B9E-012A-559B65EA78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202EB338-BB39-BC52-D576-46E325A17F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90FE611C-C07A-1E23-77F0-0B85F38FA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0B464-4D07-4E19-B1C6-861519EAED17}" type="datetimeFigureOut">
              <a:rPr lang="lt-LT" smtClean="0"/>
              <a:t>2026-07-03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4358609D-FF84-2AF2-28CB-A0EFF39AA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00F1E302-44A0-B468-932C-50EBBABAA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CC22-3CF8-480E-87E7-BFC865AF8B4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85517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1B9FEF6-D40B-2A8F-BF49-2724C2CDC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59A1BD58-D689-5BA2-AA29-E7679EC6C6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F6BF9517-5067-1FB2-0AFD-EBC4EC0A8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0B464-4D07-4E19-B1C6-861519EAED17}" type="datetimeFigureOut">
              <a:rPr lang="lt-LT" smtClean="0"/>
              <a:t>2026-07-03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3513D409-08F8-FFCC-6FBC-89E60FE65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C8309A79-3F37-176D-749C-A9EDAEA60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CC22-3CF8-480E-87E7-BFC865AF8B4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68228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>
            <a:extLst>
              <a:ext uri="{FF2B5EF4-FFF2-40B4-BE49-F238E27FC236}">
                <a16:creationId xmlns:a16="http://schemas.microsoft.com/office/drawing/2014/main" id="{431C6847-1C3C-9EFC-7F5E-F340E762F6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690E5A19-0D6A-F3F8-8920-E46A8ADB01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CB11BB03-3579-4B55-2136-097C5E1B1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0B464-4D07-4E19-B1C6-861519EAED17}" type="datetimeFigureOut">
              <a:rPr lang="lt-LT" smtClean="0"/>
              <a:t>2026-07-03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908B9E7A-9665-389E-C6FE-2E719DEC8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1646C91C-65A1-2272-D515-4BB1C0785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CC22-3CF8-480E-87E7-BFC865AF8B4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96510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2140575-192A-1070-5899-816B6FA9E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6DE81D6A-4693-1785-D096-8B3E13D87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E20DF08D-229C-FEEA-5C0C-B3534B827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0B464-4D07-4E19-B1C6-861519EAED17}" type="datetimeFigureOut">
              <a:rPr lang="lt-LT" smtClean="0"/>
              <a:t>2026-07-03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AD287ECD-4DB5-F5B1-620D-F265D2E50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7D4BA512-CCA5-DDB1-41A2-AC4B902ED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CC22-3CF8-480E-87E7-BFC865AF8B4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20080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74762FA-4BD0-27F9-680C-54BF80562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ED68F554-CBEF-AEB9-4F61-2F382419B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30A68F16-6293-43C7-AF9A-A15AFA38E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0B464-4D07-4E19-B1C6-861519EAED17}" type="datetimeFigureOut">
              <a:rPr lang="lt-LT" smtClean="0"/>
              <a:t>2026-07-03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5FEB7584-B55A-9802-73B4-A735DBBA0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9CCED5E1-ED0E-E1C3-B226-AA564648B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CC22-3CF8-480E-87E7-BFC865AF8B4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63483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533E876-1985-A340-C70C-DEF96C0F6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0DF14637-D6F6-1107-1FD4-F743D7722C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044DDF59-90AB-0155-FBC4-C9819CCA4F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AB09CB54-BDDD-A355-47AE-6A5D92F19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0B464-4D07-4E19-B1C6-861519EAED17}" type="datetimeFigureOut">
              <a:rPr lang="lt-LT" smtClean="0"/>
              <a:t>2026-07-03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194629E1-4CED-1F48-39A5-59B3B5F65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56C17F89-34F2-65DE-7792-6F728FDD8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CC22-3CF8-480E-87E7-BFC865AF8B4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4841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4250A46-DA41-BA7B-DAFC-63A8817DC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780A9146-5080-3C53-A7EB-BD1870C523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314C7BD5-BDA0-8309-6342-05866BDF7F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45997607-2C28-1527-3177-F4C0FDF522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AE78B8F0-E1F6-A12E-3A7E-98BC2F3D0B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7" name="Datos vietos rezervavimo ženklas 6">
            <a:extLst>
              <a:ext uri="{FF2B5EF4-FFF2-40B4-BE49-F238E27FC236}">
                <a16:creationId xmlns:a16="http://schemas.microsoft.com/office/drawing/2014/main" id="{2A647B60-2917-376E-83B4-13A0CC227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0B464-4D07-4E19-B1C6-861519EAED17}" type="datetimeFigureOut">
              <a:rPr lang="lt-LT" smtClean="0"/>
              <a:t>2026-07-03</a:t>
            </a:fld>
            <a:endParaRPr lang="lt-LT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id="{996FEE50-7591-DE10-B1DF-FA09638AD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>
            <a:extLst>
              <a:ext uri="{FF2B5EF4-FFF2-40B4-BE49-F238E27FC236}">
                <a16:creationId xmlns:a16="http://schemas.microsoft.com/office/drawing/2014/main" id="{B0561A22-B720-E87D-09D8-A97212ACB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CC22-3CF8-480E-87E7-BFC865AF8B4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0800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F29DE6C-2C49-37FE-6F27-9CC2F7F1C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Datos vietos rezervavimo ženklas 2">
            <a:extLst>
              <a:ext uri="{FF2B5EF4-FFF2-40B4-BE49-F238E27FC236}">
                <a16:creationId xmlns:a16="http://schemas.microsoft.com/office/drawing/2014/main" id="{E6BEDF6A-FF66-CB5C-47E8-CE544BFEB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0B464-4D07-4E19-B1C6-861519EAED17}" type="datetimeFigureOut">
              <a:rPr lang="lt-LT" smtClean="0"/>
              <a:t>2026-07-03</a:t>
            </a:fld>
            <a:endParaRPr lang="lt-LT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64493265-1645-7F55-B588-3491BA4F3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52D05F95-18C3-9662-F9E1-155C47D92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CC22-3CF8-480E-87E7-BFC865AF8B4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13211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>
            <a:extLst>
              <a:ext uri="{FF2B5EF4-FFF2-40B4-BE49-F238E27FC236}">
                <a16:creationId xmlns:a16="http://schemas.microsoft.com/office/drawing/2014/main" id="{C27F76D8-D8CB-1D34-F039-A40F99018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0B464-4D07-4E19-B1C6-861519EAED17}" type="datetimeFigureOut">
              <a:rPr lang="lt-LT" smtClean="0"/>
              <a:t>2026-07-03</a:t>
            </a:fld>
            <a:endParaRPr lang="lt-LT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7D6BC4A5-6587-C45F-E682-1A0B34C52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81AB6D71-17CA-D566-5A8A-16C7AC403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CC22-3CF8-480E-87E7-BFC865AF8B4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81988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8D32E90-4A2B-546D-4E02-828F4896C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D17D8907-D9A1-D0BD-E3F1-7C73ACCBE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1BEABF53-1697-170E-DDF8-4093634EB6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309FE53B-BB03-6D2C-58CF-F70A10D27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0B464-4D07-4E19-B1C6-861519EAED17}" type="datetimeFigureOut">
              <a:rPr lang="lt-LT" smtClean="0"/>
              <a:t>2026-07-03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6E051053-572F-EBD9-4D66-1083F31A8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05AC19C5-BF1C-2C2D-1580-E653A5C20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CC22-3CF8-480E-87E7-BFC865AF8B4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00952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AC928A8-5A85-E026-4BC8-2C8A65CEC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Paveikslėlio vietos rezervavimo ženklas 2">
            <a:extLst>
              <a:ext uri="{FF2B5EF4-FFF2-40B4-BE49-F238E27FC236}">
                <a16:creationId xmlns:a16="http://schemas.microsoft.com/office/drawing/2014/main" id="{6A29C0FD-2E18-F21A-D826-BB43FBC269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F5A87FDC-900C-3C27-2168-5905CB95C5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B0FB2362-A9B4-B750-A007-1344E1DD6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0B464-4D07-4E19-B1C6-861519EAED17}" type="datetimeFigureOut">
              <a:rPr lang="lt-LT" smtClean="0"/>
              <a:t>2026-07-03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2FB325B7-6C6D-7446-9B55-9B06DCCDC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32A78DEA-DD46-FB07-9E40-B017E8428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CC22-3CF8-480E-87E7-BFC865AF8B4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24234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F315A09A-1FB7-5B89-D875-0BC1EC984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D2B8E31E-5702-7B1D-7B45-45A1522BC4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C663391C-4C41-D141-56E4-1EDC7D3758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B464-4D07-4E19-B1C6-861519EAED17}" type="datetimeFigureOut">
              <a:rPr lang="lt-LT" smtClean="0"/>
              <a:t>2026-07-03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881BD3EA-65CE-3043-B157-6A3756F75B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8CAED9F0-31EE-3D91-D05F-4DFCF0CE4D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FCC22-3CF8-480E-87E7-BFC865AF8B4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62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jonas@bgiconsulting.lt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bgiconsulting.lt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svg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ačiakampis 6"/>
          <p:cNvSpPr/>
          <p:nvPr/>
        </p:nvSpPr>
        <p:spPr>
          <a:xfrm>
            <a:off x="0" y="1143000"/>
            <a:ext cx="12192000" cy="3607905"/>
          </a:xfrm>
          <a:prstGeom prst="rect">
            <a:avLst/>
          </a:prstGeom>
          <a:solidFill>
            <a:srgbClr val="2C40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806251" y="1660174"/>
            <a:ext cx="9346754" cy="2534858"/>
          </a:xfrm>
          <a:solidFill>
            <a:srgbClr val="2C4058"/>
          </a:solidFill>
        </p:spPr>
        <p:txBody>
          <a:bodyPr anchor="t">
            <a:noAutofit/>
          </a:bodyPr>
          <a:lstStyle/>
          <a:p>
            <a:pPr algn="r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br>
              <a:rPr lang="lt-LT" sz="3600" spc="100">
                <a:solidFill>
                  <a:schemeClr val="bg1"/>
                </a:solidFill>
                <a:latin typeface="Trebuchet MS" panose="020B06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lt-LT" sz="3600" spc="100">
                <a:solidFill>
                  <a:schemeClr val="bg1"/>
                </a:solidFill>
                <a:latin typeface="Trebuchet MS" panose="020B0603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Nevyriausybinių organizacijų fondo poveikio vertinimas </a:t>
            </a:r>
          </a:p>
        </p:txBody>
      </p:sp>
      <p:sp>
        <p:nvSpPr>
          <p:cNvPr id="10" name="Stačiakampis 9"/>
          <p:cNvSpPr/>
          <p:nvPr/>
        </p:nvSpPr>
        <p:spPr>
          <a:xfrm>
            <a:off x="2851" y="1376529"/>
            <a:ext cx="1806251" cy="567290"/>
          </a:xfrm>
          <a:prstGeom prst="rect">
            <a:avLst/>
          </a:prstGeom>
          <a:solidFill>
            <a:srgbClr val="D2232A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defRPr/>
            </a:pPr>
            <a:r>
              <a:rPr lang="lt-LT" sz="1050" kern="0" dirty="0">
                <a:solidFill>
                  <a:sysClr val="window" lastClr="FFFFFF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2026 M. LIEPOS 3 D.</a:t>
            </a:r>
            <a:endParaRPr lang="lt-LT" sz="1050" kern="0" dirty="0">
              <a:solidFill>
                <a:sysClr val="window" lastClr="FFFFFF"/>
              </a:solidFill>
              <a:latin typeface="Cambri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tačiakampis 11"/>
          <p:cNvSpPr/>
          <p:nvPr/>
        </p:nvSpPr>
        <p:spPr>
          <a:xfrm>
            <a:off x="4874598" y="4931564"/>
            <a:ext cx="6162806" cy="5715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defRPr/>
            </a:pPr>
            <a:r>
              <a:rPr lang="lt-LT" sz="2000" kern="0">
                <a:solidFill>
                  <a:srgbClr val="C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Vertinimo rezultatų pristatymas</a:t>
            </a:r>
            <a:endParaRPr lang="lt-LT" sz="1050" kern="0">
              <a:solidFill>
                <a:sysClr val="window" lastClr="FFFFFF"/>
              </a:solidFill>
              <a:latin typeface="Cambri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tačiakampis 15">
            <a:extLst>
              <a:ext uri="{FF2B5EF4-FFF2-40B4-BE49-F238E27FC236}">
                <a16:creationId xmlns:a16="http://schemas.microsoft.com/office/drawing/2014/main" id="{ED731B4B-537B-43A6-A240-EAC1D3E13C02}"/>
              </a:ext>
            </a:extLst>
          </p:cNvPr>
          <p:cNvSpPr/>
          <p:nvPr/>
        </p:nvSpPr>
        <p:spPr>
          <a:xfrm>
            <a:off x="11185788" y="5001414"/>
            <a:ext cx="1006212" cy="431800"/>
          </a:xfrm>
          <a:prstGeom prst="rect">
            <a:avLst/>
          </a:prstGeom>
          <a:solidFill>
            <a:srgbClr val="D2232A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lt-LT" kern="0">
              <a:solidFill>
                <a:sysClr val="window" lastClr="FFFFFF"/>
              </a:solidFill>
              <a:latin typeface="Cambri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54FB4E-5BFE-69BF-4A74-DB642836E7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01" y="54194"/>
            <a:ext cx="3381883" cy="10365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47A8A32-D5FB-8603-99A3-0EDC71D2AF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801" y="141643"/>
            <a:ext cx="2478987" cy="91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050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E3CFC1-42A6-4CD9-F491-60D20CA311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ačiakampis 6">
            <a:extLst>
              <a:ext uri="{FF2B5EF4-FFF2-40B4-BE49-F238E27FC236}">
                <a16:creationId xmlns:a16="http://schemas.microsoft.com/office/drawing/2014/main" id="{FDB64B6B-E42B-DAB6-8170-D10DA294FD5A}"/>
              </a:ext>
            </a:extLst>
          </p:cNvPr>
          <p:cNvSpPr/>
          <p:nvPr/>
        </p:nvSpPr>
        <p:spPr>
          <a:xfrm>
            <a:off x="3486" y="359850"/>
            <a:ext cx="12192000" cy="893135"/>
          </a:xfrm>
          <a:prstGeom prst="rect">
            <a:avLst/>
          </a:prstGeom>
          <a:solidFill>
            <a:srgbClr val="2C40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1" name="Pavadinimas 1">
            <a:extLst>
              <a:ext uri="{FF2B5EF4-FFF2-40B4-BE49-F238E27FC236}">
                <a16:creationId xmlns:a16="http://schemas.microsoft.com/office/drawing/2014/main" id="{A65FECB2-860B-0DDF-FCFA-7CE270F9F6AF}"/>
              </a:ext>
            </a:extLst>
          </p:cNvPr>
          <p:cNvSpPr txBox="1">
            <a:spLocks/>
          </p:cNvSpPr>
          <p:nvPr/>
        </p:nvSpPr>
        <p:spPr>
          <a:xfrm>
            <a:off x="3253892" y="619277"/>
            <a:ext cx="8066888" cy="538099"/>
          </a:xfrm>
          <a:prstGeom prst="rect">
            <a:avLst/>
          </a:prstGeom>
          <a:solidFill>
            <a:srgbClr val="2C4058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lt-LT" sz="2600">
                <a:solidFill>
                  <a:schemeClr val="bg1"/>
                </a:solidFill>
                <a:latin typeface="Trebuchet MS" panose="020B0603020202020204" pitchFamily="34" charset="0"/>
              </a:rPr>
              <a:t>Administravimo efektyvumas</a:t>
            </a:r>
          </a:p>
          <a:p>
            <a:pPr algn="r"/>
            <a:endParaRPr lang="en-GB" sz="300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Stačiakampis 9">
            <a:extLst>
              <a:ext uri="{FF2B5EF4-FFF2-40B4-BE49-F238E27FC236}">
                <a16:creationId xmlns:a16="http://schemas.microsoft.com/office/drawing/2014/main" id="{3DA3D1F9-5095-B315-0C41-4DAB54389CBF}"/>
              </a:ext>
            </a:extLst>
          </p:cNvPr>
          <p:cNvSpPr/>
          <p:nvPr/>
        </p:nvSpPr>
        <p:spPr>
          <a:xfrm>
            <a:off x="-3520" y="1566310"/>
            <a:ext cx="1222744" cy="431800"/>
          </a:xfrm>
          <a:prstGeom prst="rect">
            <a:avLst/>
          </a:prstGeom>
          <a:solidFill>
            <a:srgbClr val="D2232A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defRPr/>
            </a:pPr>
            <a:endParaRPr lang="lt-LT" sz="1000" kern="0">
              <a:solidFill>
                <a:sysClr val="window" lastClr="FFFFFF"/>
              </a:solidFill>
              <a:latin typeface="Cambri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tačiakampis 7">
            <a:extLst>
              <a:ext uri="{FF2B5EF4-FFF2-40B4-BE49-F238E27FC236}">
                <a16:creationId xmlns:a16="http://schemas.microsoft.com/office/drawing/2014/main" id="{8EFC8155-DE22-92C1-AF35-E30FDD316391}"/>
              </a:ext>
            </a:extLst>
          </p:cNvPr>
          <p:cNvSpPr/>
          <p:nvPr/>
        </p:nvSpPr>
        <p:spPr>
          <a:xfrm>
            <a:off x="11330940" y="5283200"/>
            <a:ext cx="861060" cy="431800"/>
          </a:xfrm>
          <a:prstGeom prst="rect">
            <a:avLst/>
          </a:prstGeom>
          <a:solidFill>
            <a:srgbClr val="D2232A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lt-LT" kern="0">
              <a:solidFill>
                <a:sysClr val="window" lastClr="FFFFFF"/>
              </a:solidFill>
              <a:latin typeface="Cambria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7232535-EA8C-E7B2-66E4-09AA9DBB83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7287995"/>
              </p:ext>
            </p:extLst>
          </p:nvPr>
        </p:nvGraphicFramePr>
        <p:xfrm>
          <a:off x="506896" y="1252985"/>
          <a:ext cx="11539330" cy="5446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9298E74-B161-C4CC-B04D-9E953399C435}"/>
              </a:ext>
            </a:extLst>
          </p:cNvPr>
          <p:cNvSpPr txBox="1"/>
          <p:nvPr/>
        </p:nvSpPr>
        <p:spPr>
          <a:xfrm>
            <a:off x="3156439" y="2105831"/>
            <a:ext cx="2391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400" b="1">
                <a:solidFill>
                  <a:srgbClr val="D223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GEROSIOS PRAKTIKOS</a:t>
            </a:r>
            <a:endParaRPr lang="en-GB" sz="1400" b="1">
              <a:solidFill>
                <a:srgbClr val="D2232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38BFEF-4CDA-BA85-ADFE-E55F30F55F28}"/>
              </a:ext>
            </a:extLst>
          </p:cNvPr>
          <p:cNvSpPr txBox="1"/>
          <p:nvPr/>
        </p:nvSpPr>
        <p:spPr>
          <a:xfrm>
            <a:off x="7199413" y="2105830"/>
            <a:ext cx="2586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400" b="1">
                <a:solidFill>
                  <a:srgbClr val="D223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TOBULINTINOS PRAKTIKOS</a:t>
            </a:r>
            <a:endParaRPr lang="en-GB" sz="1400" b="1">
              <a:solidFill>
                <a:srgbClr val="D2232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645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AC6287-B5CC-2C8B-B2D8-87F7E433C7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ačiakampis 6">
            <a:extLst>
              <a:ext uri="{FF2B5EF4-FFF2-40B4-BE49-F238E27FC236}">
                <a16:creationId xmlns:a16="http://schemas.microsoft.com/office/drawing/2014/main" id="{F052F576-A1DC-D1C2-30F2-F70EDF8413BF}"/>
              </a:ext>
            </a:extLst>
          </p:cNvPr>
          <p:cNvSpPr/>
          <p:nvPr/>
        </p:nvSpPr>
        <p:spPr>
          <a:xfrm>
            <a:off x="3486" y="359850"/>
            <a:ext cx="12192000" cy="893135"/>
          </a:xfrm>
          <a:prstGeom prst="rect">
            <a:avLst/>
          </a:prstGeom>
          <a:solidFill>
            <a:srgbClr val="2C40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1" name="Pavadinimas 1">
            <a:extLst>
              <a:ext uri="{FF2B5EF4-FFF2-40B4-BE49-F238E27FC236}">
                <a16:creationId xmlns:a16="http://schemas.microsoft.com/office/drawing/2014/main" id="{898D05B2-81A6-9363-BA14-F42CC62A5F59}"/>
              </a:ext>
            </a:extLst>
          </p:cNvPr>
          <p:cNvSpPr txBox="1">
            <a:spLocks/>
          </p:cNvSpPr>
          <p:nvPr/>
        </p:nvSpPr>
        <p:spPr>
          <a:xfrm>
            <a:off x="2646569" y="434471"/>
            <a:ext cx="8684371" cy="650118"/>
          </a:xfrm>
          <a:prstGeom prst="rect">
            <a:avLst/>
          </a:prstGeom>
          <a:solidFill>
            <a:srgbClr val="2C4058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Aft>
                <a:spcPts val="300"/>
              </a:spcAft>
            </a:pPr>
            <a:r>
              <a:rPr lang="lt-LT" sz="2400">
                <a:solidFill>
                  <a:schemeClr val="bg1"/>
                </a:solidFill>
                <a:latin typeface="Trebuchet MS" panose="020B0603020202020204" pitchFamily="34" charset="0"/>
              </a:rPr>
              <a:t>Investicijų tikėtinas poveikis </a:t>
            </a:r>
          </a:p>
          <a:p>
            <a:pPr algn="r">
              <a:spcAft>
                <a:spcPts val="300"/>
              </a:spcAft>
            </a:pPr>
            <a:r>
              <a:rPr lang="lt-LT" sz="2400">
                <a:solidFill>
                  <a:schemeClr val="bg1"/>
                </a:solidFill>
                <a:latin typeface="Trebuchet MS" panose="020B0603020202020204" pitchFamily="34" charset="0"/>
              </a:rPr>
              <a:t>organizacijų vystymuisi</a:t>
            </a:r>
          </a:p>
          <a:p>
            <a:pPr algn="r">
              <a:spcAft>
                <a:spcPts val="300"/>
              </a:spcAft>
            </a:pPr>
            <a:endParaRPr lang="en-GB" sz="240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Stačiakampis 9">
            <a:extLst>
              <a:ext uri="{FF2B5EF4-FFF2-40B4-BE49-F238E27FC236}">
                <a16:creationId xmlns:a16="http://schemas.microsoft.com/office/drawing/2014/main" id="{09DAE0E9-EAA7-7FCE-1A96-6DC0D7A1A973}"/>
              </a:ext>
            </a:extLst>
          </p:cNvPr>
          <p:cNvSpPr/>
          <p:nvPr/>
        </p:nvSpPr>
        <p:spPr>
          <a:xfrm>
            <a:off x="-3520" y="1566310"/>
            <a:ext cx="1222744" cy="431800"/>
          </a:xfrm>
          <a:prstGeom prst="rect">
            <a:avLst/>
          </a:prstGeom>
          <a:solidFill>
            <a:srgbClr val="D2232A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defRPr/>
            </a:pPr>
            <a:endParaRPr lang="lt-LT" sz="1000" kern="0">
              <a:solidFill>
                <a:sysClr val="window" lastClr="FFFFFF"/>
              </a:solidFill>
              <a:latin typeface="Cambri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tačiakampis 7">
            <a:extLst>
              <a:ext uri="{FF2B5EF4-FFF2-40B4-BE49-F238E27FC236}">
                <a16:creationId xmlns:a16="http://schemas.microsoft.com/office/drawing/2014/main" id="{722EF9B2-1A33-1414-BF42-F2F2A6EE0DA0}"/>
              </a:ext>
            </a:extLst>
          </p:cNvPr>
          <p:cNvSpPr/>
          <p:nvPr/>
        </p:nvSpPr>
        <p:spPr>
          <a:xfrm>
            <a:off x="11330940" y="5283200"/>
            <a:ext cx="861060" cy="431800"/>
          </a:xfrm>
          <a:prstGeom prst="rect">
            <a:avLst/>
          </a:prstGeom>
          <a:solidFill>
            <a:srgbClr val="D2232A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lt-LT" kern="0">
              <a:solidFill>
                <a:sysClr val="window" lastClr="FFFFFF"/>
              </a:solidFill>
              <a:latin typeface="Cambri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36C242-BC31-DC3A-200B-A95801F02C61}"/>
              </a:ext>
            </a:extLst>
          </p:cNvPr>
          <p:cNvSpPr txBox="1"/>
          <p:nvPr/>
        </p:nvSpPr>
        <p:spPr>
          <a:xfrm>
            <a:off x="1219224" y="1535601"/>
            <a:ext cx="10111716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t-LT" sz="150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Nesant nuoseklios stebėsenos sistemos ir praėjus santykinai nedaug laiko po analizuojamų projektų pabaigos </a:t>
            </a:r>
            <a:r>
              <a:rPr lang="lt-LT" sz="1500" b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nėra galimybės kiekybiškai įvertinti </a:t>
            </a:r>
            <a:r>
              <a:rPr lang="lt-LT" sz="150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2023–2025 m. Fondo investicijų poveikio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t-LT" sz="150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Vis dėlto, Fondo investicijomis pasinaudojusios </a:t>
            </a:r>
            <a:r>
              <a:rPr lang="lt-LT" sz="1500" b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NVO įžvelgia </a:t>
            </a:r>
            <a:r>
              <a:rPr lang="lt-LT" sz="150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jų</a:t>
            </a:r>
            <a:r>
              <a:rPr lang="lt-LT" sz="1500" b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poveikį organizacijų augimui</a:t>
            </a:r>
            <a:r>
              <a:rPr lang="lt-LT" sz="150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636E1B7-B663-9C85-E204-DB4CD9AB9F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617594"/>
              </p:ext>
            </p:extLst>
          </p:nvPr>
        </p:nvGraphicFramePr>
        <p:xfrm>
          <a:off x="607852" y="2661780"/>
          <a:ext cx="10658624" cy="3484043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148594">
                  <a:extLst>
                    <a:ext uri="{9D8B030D-6E8A-4147-A177-3AD203B41FA5}">
                      <a16:colId xmlns:a16="http://schemas.microsoft.com/office/drawing/2014/main" val="567600489"/>
                    </a:ext>
                  </a:extLst>
                </a:gridCol>
                <a:gridCol w="361992">
                  <a:extLst>
                    <a:ext uri="{9D8B030D-6E8A-4147-A177-3AD203B41FA5}">
                      <a16:colId xmlns:a16="http://schemas.microsoft.com/office/drawing/2014/main" val="174968206"/>
                    </a:ext>
                  </a:extLst>
                </a:gridCol>
                <a:gridCol w="5474021">
                  <a:extLst>
                    <a:ext uri="{9D8B030D-6E8A-4147-A177-3AD203B41FA5}">
                      <a16:colId xmlns:a16="http://schemas.microsoft.com/office/drawing/2014/main" val="3586415873"/>
                    </a:ext>
                  </a:extLst>
                </a:gridCol>
                <a:gridCol w="355287">
                  <a:extLst>
                    <a:ext uri="{9D8B030D-6E8A-4147-A177-3AD203B41FA5}">
                      <a16:colId xmlns:a16="http://schemas.microsoft.com/office/drawing/2014/main" val="635730218"/>
                    </a:ext>
                  </a:extLst>
                </a:gridCol>
                <a:gridCol w="3318730">
                  <a:extLst>
                    <a:ext uri="{9D8B030D-6E8A-4147-A177-3AD203B41FA5}">
                      <a16:colId xmlns:a16="http://schemas.microsoft.com/office/drawing/2014/main" val="4130012475"/>
                    </a:ext>
                  </a:extLst>
                </a:gridCol>
              </a:tblGrid>
              <a:tr h="266757">
                <a:tc>
                  <a:txBody>
                    <a:bodyPr/>
                    <a:lstStyle/>
                    <a:p>
                      <a:pPr algn="ctr"/>
                      <a:r>
                        <a:rPr lang="lt-LT" sz="1400">
                          <a:solidFill>
                            <a:srgbClr val="D2232A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POVEIKIO SRITIS</a:t>
                      </a:r>
                      <a:endParaRPr lang="en-GB" sz="1400">
                        <a:solidFill>
                          <a:srgbClr val="D2232A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>
                        <a:solidFill>
                          <a:srgbClr val="D2232A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>
                          <a:solidFill>
                            <a:srgbClr val="D2232A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INVESTICIJŲ POBŪDIS</a:t>
                      </a:r>
                      <a:endParaRPr lang="en-GB" sz="1400">
                        <a:solidFill>
                          <a:srgbClr val="D2232A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>
                        <a:solidFill>
                          <a:srgbClr val="D2232A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>
                          <a:solidFill>
                            <a:srgbClr val="D2232A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TIKĖTINAS POVEIKIS</a:t>
                      </a:r>
                      <a:endParaRPr lang="en-GB" sz="1400">
                        <a:solidFill>
                          <a:srgbClr val="D2232A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09489637"/>
                  </a:ext>
                </a:extLst>
              </a:tr>
              <a:tr h="6787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200" b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Komandos stiprinimas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t-LT" sz="1200" b="0"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200" b="1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Organizacinės kultūros puoselėjimui, komandos motyvavimui skirtos priemonės </a:t>
                      </a:r>
                      <a:r>
                        <a:rPr lang="lt-LT" sz="1200" b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lt-LT" sz="1200" b="0" i="1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pavyzdžiui, darbuotojų ir savanorių susitikimai, išvykos, supervizijos, savitarpio pagalbos grupės, mentorystė</a:t>
                      </a:r>
                      <a:r>
                        <a:rPr lang="lt-LT" sz="1200" b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t-LT" sz="1200" b="0"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20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Išaugęs darbuotojų ir savanorių pasitikėjimas savimi, tikėjimas organizacijos veikla ir motyvacija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00942899"/>
                  </a:ext>
                </a:extLst>
              </a:tr>
              <a:tr h="6681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200" b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Strateginis augimas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t-LT" sz="1200" b="0"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200" b="1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Organizacijos valdysenos gerinimui skirtos priemonės </a:t>
                      </a:r>
                      <a:r>
                        <a:rPr lang="lt-LT" sz="1200" b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lt-LT" sz="1200" b="0" i="1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pavyzdžiui, veiklos, komunikacijos, lėšų pritraukimo, savanoriškos veiklos organizavimo, advokacijos ir kt. strategijų ir sistemų kūrimas</a:t>
                      </a:r>
                      <a:r>
                        <a:rPr lang="lt-LT" sz="1200" b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t-LT" sz="1200" b="0"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20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Kryptingesnis ir įtraukesnis organizacijos veiklos planavimas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5086608"/>
                  </a:ext>
                </a:extLst>
              </a:tr>
              <a:tr h="7113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200" b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Matomumo didinimas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t-LT" sz="1200" b="1"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200" b="1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Organizacijos veiklos viešinimui skirtos veiklos, teigiama kitų veiklų įtaka </a:t>
                      </a:r>
                      <a:r>
                        <a:rPr lang="lt-LT" sz="1200" b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lt-LT" sz="1200" b="0" i="1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pavyzdžiui, </a:t>
                      </a:r>
                      <a:r>
                        <a:rPr lang="fi-FI" sz="1200" b="0" i="1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sustiprinta valdysena </a:t>
                      </a:r>
                      <a:r>
                        <a:rPr lang="lt-LT" sz="1200" b="0" i="1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ir</a:t>
                      </a:r>
                      <a:r>
                        <a:rPr lang="fi-FI" sz="1200" b="0" i="1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komanda</a:t>
                      </a:r>
                      <a:r>
                        <a:rPr lang="lt-LT" sz="1200" b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), </a:t>
                      </a:r>
                      <a:r>
                        <a:rPr lang="lt-LT" sz="1200" b="1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finansavimo iš valstybės biudžeto gavimo faktas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t-LT" sz="1200" b="1"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20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Išaugęs partnerių ir bendruomenės pasitikėjimas organizacija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3645060"/>
                  </a:ext>
                </a:extLst>
              </a:tr>
              <a:tr h="9076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200" b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Paslaugų teikimo gerinimas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t-LT" sz="1200" b="1"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200" b="1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Organizacijos veiklos valdymo sistemų </a:t>
                      </a:r>
                      <a:r>
                        <a:rPr lang="lt-LT" sz="1200" b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lt-LT" sz="1200" b="0" i="1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pavyzdžiui, užsakymų ar klientų valdymo platformų</a:t>
                      </a:r>
                      <a:r>
                        <a:rPr lang="lt-LT" sz="1200" b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), </a:t>
                      </a:r>
                      <a:r>
                        <a:rPr lang="lt-LT" sz="1200" b="1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naujų paslaugų teikimo metodikų </a:t>
                      </a:r>
                      <a:r>
                        <a:rPr lang="lt-LT" sz="1200" b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lt-LT" sz="1200" b="0" i="1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pavyzdžiui, užsienyje taikomų darbo su tikslinėmis grupėmis metodikų</a:t>
                      </a:r>
                      <a:r>
                        <a:rPr lang="lt-LT" sz="1200" b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) </a:t>
                      </a:r>
                      <a:r>
                        <a:rPr lang="lt-LT" sz="1200" b="1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diegimas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t-LT" sz="1200" b="1"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20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Padidėjęs paslaugų teikimo efektyvumas, prieinamumas, įvairovė ir kokybė, geresnis pasirengimas bendradarbiavimui su savivaldybėmis teikiant viešąsias paslaugas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60271557"/>
                  </a:ext>
                </a:extLst>
              </a:tr>
            </a:tbl>
          </a:graphicData>
        </a:graphic>
      </p:graphicFrame>
      <p:sp>
        <p:nvSpPr>
          <p:cNvPr id="8" name="Right Arrow 2">
            <a:extLst>
              <a:ext uri="{FF2B5EF4-FFF2-40B4-BE49-F238E27FC236}">
                <a16:creationId xmlns:a16="http://schemas.microsoft.com/office/drawing/2014/main" id="{DD3189EB-581D-5253-8D3B-7FD76FB38D79}"/>
              </a:ext>
            </a:extLst>
          </p:cNvPr>
          <p:cNvSpPr/>
          <p:nvPr/>
        </p:nvSpPr>
        <p:spPr>
          <a:xfrm>
            <a:off x="1852965" y="3395110"/>
            <a:ext cx="207235" cy="248662"/>
          </a:xfrm>
          <a:prstGeom prst="rightArrow">
            <a:avLst/>
          </a:prstGeom>
          <a:noFill/>
          <a:ln w="19050">
            <a:solidFill>
              <a:srgbClr val="D223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>
              <a:solidFill>
                <a:srgbClr val="D2232A"/>
              </a:solidFill>
            </a:endParaRPr>
          </a:p>
        </p:txBody>
      </p:sp>
      <p:sp>
        <p:nvSpPr>
          <p:cNvPr id="9" name="Right Arrow 2">
            <a:extLst>
              <a:ext uri="{FF2B5EF4-FFF2-40B4-BE49-F238E27FC236}">
                <a16:creationId xmlns:a16="http://schemas.microsoft.com/office/drawing/2014/main" id="{FD96D529-440D-7C83-E7B5-8C48853304DF}"/>
              </a:ext>
            </a:extLst>
          </p:cNvPr>
          <p:cNvSpPr/>
          <p:nvPr/>
        </p:nvSpPr>
        <p:spPr>
          <a:xfrm>
            <a:off x="1852966" y="4092670"/>
            <a:ext cx="207235" cy="248662"/>
          </a:xfrm>
          <a:prstGeom prst="rightArrow">
            <a:avLst/>
          </a:prstGeom>
          <a:noFill/>
          <a:ln w="19050">
            <a:solidFill>
              <a:srgbClr val="D223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>
              <a:solidFill>
                <a:srgbClr val="D2232A"/>
              </a:solidFill>
            </a:endParaRPr>
          </a:p>
        </p:txBody>
      </p:sp>
      <p:sp>
        <p:nvSpPr>
          <p:cNvPr id="10" name="Right Arrow 2">
            <a:extLst>
              <a:ext uri="{FF2B5EF4-FFF2-40B4-BE49-F238E27FC236}">
                <a16:creationId xmlns:a16="http://schemas.microsoft.com/office/drawing/2014/main" id="{E6B24AE1-8444-3BA9-7848-B8567468FDE4}"/>
              </a:ext>
            </a:extLst>
          </p:cNvPr>
          <p:cNvSpPr/>
          <p:nvPr/>
        </p:nvSpPr>
        <p:spPr>
          <a:xfrm>
            <a:off x="1852966" y="4756340"/>
            <a:ext cx="207235" cy="248662"/>
          </a:xfrm>
          <a:prstGeom prst="rightArrow">
            <a:avLst/>
          </a:prstGeom>
          <a:noFill/>
          <a:ln w="19050">
            <a:solidFill>
              <a:srgbClr val="D223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>
              <a:solidFill>
                <a:srgbClr val="D2232A"/>
              </a:solidFill>
            </a:endParaRPr>
          </a:p>
        </p:txBody>
      </p:sp>
      <p:sp>
        <p:nvSpPr>
          <p:cNvPr id="12" name="Right Arrow 2">
            <a:extLst>
              <a:ext uri="{FF2B5EF4-FFF2-40B4-BE49-F238E27FC236}">
                <a16:creationId xmlns:a16="http://schemas.microsoft.com/office/drawing/2014/main" id="{9F298330-A6F4-EEAD-9370-B5D706FE92AA}"/>
              </a:ext>
            </a:extLst>
          </p:cNvPr>
          <p:cNvSpPr/>
          <p:nvPr/>
        </p:nvSpPr>
        <p:spPr>
          <a:xfrm>
            <a:off x="1852966" y="5499100"/>
            <a:ext cx="207235" cy="248662"/>
          </a:xfrm>
          <a:prstGeom prst="rightArrow">
            <a:avLst/>
          </a:prstGeom>
          <a:noFill/>
          <a:ln w="19050">
            <a:solidFill>
              <a:srgbClr val="D223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>
              <a:solidFill>
                <a:srgbClr val="D2232A"/>
              </a:solidFill>
            </a:endParaRPr>
          </a:p>
        </p:txBody>
      </p:sp>
      <p:sp>
        <p:nvSpPr>
          <p:cNvPr id="13" name="Right Arrow 2">
            <a:extLst>
              <a:ext uri="{FF2B5EF4-FFF2-40B4-BE49-F238E27FC236}">
                <a16:creationId xmlns:a16="http://schemas.microsoft.com/office/drawing/2014/main" id="{23EEDB0A-D6DC-0712-3386-4C6A0A089C2F}"/>
              </a:ext>
            </a:extLst>
          </p:cNvPr>
          <p:cNvSpPr/>
          <p:nvPr/>
        </p:nvSpPr>
        <p:spPr>
          <a:xfrm>
            <a:off x="7717767" y="3395110"/>
            <a:ext cx="207235" cy="248662"/>
          </a:xfrm>
          <a:prstGeom prst="rightArrow">
            <a:avLst/>
          </a:prstGeom>
          <a:noFill/>
          <a:ln w="19050">
            <a:solidFill>
              <a:srgbClr val="D223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>
              <a:solidFill>
                <a:srgbClr val="D2232A"/>
              </a:solidFill>
            </a:endParaRPr>
          </a:p>
        </p:txBody>
      </p:sp>
      <p:sp>
        <p:nvSpPr>
          <p:cNvPr id="14" name="Right Arrow 2">
            <a:extLst>
              <a:ext uri="{FF2B5EF4-FFF2-40B4-BE49-F238E27FC236}">
                <a16:creationId xmlns:a16="http://schemas.microsoft.com/office/drawing/2014/main" id="{D78FCBE5-D693-AFE3-FF97-5CE2782E7671}"/>
              </a:ext>
            </a:extLst>
          </p:cNvPr>
          <p:cNvSpPr/>
          <p:nvPr/>
        </p:nvSpPr>
        <p:spPr>
          <a:xfrm>
            <a:off x="7717766" y="4092670"/>
            <a:ext cx="207235" cy="248662"/>
          </a:xfrm>
          <a:prstGeom prst="rightArrow">
            <a:avLst/>
          </a:prstGeom>
          <a:noFill/>
          <a:ln w="19050">
            <a:solidFill>
              <a:srgbClr val="D223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>
              <a:solidFill>
                <a:srgbClr val="D2232A"/>
              </a:solidFill>
            </a:endParaRPr>
          </a:p>
        </p:txBody>
      </p:sp>
      <p:sp>
        <p:nvSpPr>
          <p:cNvPr id="16" name="Right Arrow 2">
            <a:extLst>
              <a:ext uri="{FF2B5EF4-FFF2-40B4-BE49-F238E27FC236}">
                <a16:creationId xmlns:a16="http://schemas.microsoft.com/office/drawing/2014/main" id="{C15113FA-B01A-D29F-54EB-1FA4D335DBB1}"/>
              </a:ext>
            </a:extLst>
          </p:cNvPr>
          <p:cNvSpPr/>
          <p:nvPr/>
        </p:nvSpPr>
        <p:spPr>
          <a:xfrm>
            <a:off x="7717765" y="4758374"/>
            <a:ext cx="207235" cy="248662"/>
          </a:xfrm>
          <a:prstGeom prst="rightArrow">
            <a:avLst/>
          </a:prstGeom>
          <a:noFill/>
          <a:ln w="19050">
            <a:solidFill>
              <a:srgbClr val="D223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>
              <a:solidFill>
                <a:srgbClr val="D2232A"/>
              </a:solidFill>
            </a:endParaRPr>
          </a:p>
        </p:txBody>
      </p:sp>
      <p:sp>
        <p:nvSpPr>
          <p:cNvPr id="17" name="Right Arrow 2">
            <a:extLst>
              <a:ext uri="{FF2B5EF4-FFF2-40B4-BE49-F238E27FC236}">
                <a16:creationId xmlns:a16="http://schemas.microsoft.com/office/drawing/2014/main" id="{05786699-2FB1-D174-48A0-82FC3C2A0129}"/>
              </a:ext>
            </a:extLst>
          </p:cNvPr>
          <p:cNvSpPr/>
          <p:nvPr/>
        </p:nvSpPr>
        <p:spPr>
          <a:xfrm>
            <a:off x="7717764" y="5491704"/>
            <a:ext cx="207235" cy="248662"/>
          </a:xfrm>
          <a:prstGeom prst="rightArrow">
            <a:avLst/>
          </a:prstGeom>
          <a:noFill/>
          <a:ln w="19050">
            <a:solidFill>
              <a:srgbClr val="D223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>
              <a:solidFill>
                <a:srgbClr val="D223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572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D56074-46C1-946D-1ED9-FCEC2767C0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ačiakampis 6">
            <a:extLst>
              <a:ext uri="{FF2B5EF4-FFF2-40B4-BE49-F238E27FC236}">
                <a16:creationId xmlns:a16="http://schemas.microsoft.com/office/drawing/2014/main" id="{9347E5E6-F106-A125-7197-96B4129BCDB8}"/>
              </a:ext>
            </a:extLst>
          </p:cNvPr>
          <p:cNvSpPr/>
          <p:nvPr/>
        </p:nvSpPr>
        <p:spPr>
          <a:xfrm>
            <a:off x="3486" y="359850"/>
            <a:ext cx="12192000" cy="893135"/>
          </a:xfrm>
          <a:prstGeom prst="rect">
            <a:avLst/>
          </a:prstGeom>
          <a:solidFill>
            <a:srgbClr val="2C40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1" name="Pavadinimas 1">
            <a:extLst>
              <a:ext uri="{FF2B5EF4-FFF2-40B4-BE49-F238E27FC236}">
                <a16:creationId xmlns:a16="http://schemas.microsoft.com/office/drawing/2014/main" id="{F73BE001-ACD7-89E8-0310-5EC56D2504D2}"/>
              </a:ext>
            </a:extLst>
          </p:cNvPr>
          <p:cNvSpPr txBox="1">
            <a:spLocks/>
          </p:cNvSpPr>
          <p:nvPr/>
        </p:nvSpPr>
        <p:spPr>
          <a:xfrm>
            <a:off x="2666592" y="407653"/>
            <a:ext cx="8664348" cy="797527"/>
          </a:xfrm>
          <a:prstGeom prst="rect">
            <a:avLst/>
          </a:prstGeom>
          <a:solidFill>
            <a:srgbClr val="2C4058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Aft>
                <a:spcPts val="300"/>
              </a:spcAft>
            </a:pPr>
            <a:r>
              <a:rPr lang="lt-LT" sz="2400">
                <a:solidFill>
                  <a:schemeClr val="bg1"/>
                </a:solidFill>
                <a:latin typeface="Trebuchet MS" panose="020B0603020202020204" pitchFamily="34" charset="0"/>
              </a:rPr>
              <a:t>Investicijų tikėtinas poveikis </a:t>
            </a:r>
          </a:p>
          <a:p>
            <a:pPr algn="r">
              <a:spcAft>
                <a:spcPts val="300"/>
              </a:spcAft>
            </a:pPr>
            <a:r>
              <a:rPr lang="lt-LT" sz="2400">
                <a:solidFill>
                  <a:schemeClr val="bg1"/>
                </a:solidFill>
                <a:latin typeface="Trebuchet MS" panose="020B0603020202020204" pitchFamily="34" charset="0"/>
              </a:rPr>
              <a:t>nevyriausybinio sektoriaus stiprėjimui</a:t>
            </a:r>
          </a:p>
          <a:p>
            <a:pPr algn="r">
              <a:spcAft>
                <a:spcPts val="300"/>
              </a:spcAft>
            </a:pPr>
            <a:endParaRPr lang="en-GB" sz="240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Stačiakampis 9">
            <a:extLst>
              <a:ext uri="{FF2B5EF4-FFF2-40B4-BE49-F238E27FC236}">
                <a16:creationId xmlns:a16="http://schemas.microsoft.com/office/drawing/2014/main" id="{5B1F3BC1-0F23-96C8-38E9-5C08EF1D7359}"/>
              </a:ext>
            </a:extLst>
          </p:cNvPr>
          <p:cNvSpPr/>
          <p:nvPr/>
        </p:nvSpPr>
        <p:spPr>
          <a:xfrm>
            <a:off x="-3520" y="1566310"/>
            <a:ext cx="1222744" cy="431800"/>
          </a:xfrm>
          <a:prstGeom prst="rect">
            <a:avLst/>
          </a:prstGeom>
          <a:solidFill>
            <a:srgbClr val="D2232A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defRPr/>
            </a:pPr>
            <a:endParaRPr lang="lt-LT" sz="1000" kern="0">
              <a:solidFill>
                <a:sysClr val="window" lastClr="FFFFFF"/>
              </a:solidFill>
              <a:latin typeface="Cambri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tačiakampis 7">
            <a:extLst>
              <a:ext uri="{FF2B5EF4-FFF2-40B4-BE49-F238E27FC236}">
                <a16:creationId xmlns:a16="http://schemas.microsoft.com/office/drawing/2014/main" id="{413C9B91-E8A9-F256-0FCA-F3D68464FD23}"/>
              </a:ext>
            </a:extLst>
          </p:cNvPr>
          <p:cNvSpPr/>
          <p:nvPr/>
        </p:nvSpPr>
        <p:spPr>
          <a:xfrm>
            <a:off x="11330940" y="5283200"/>
            <a:ext cx="861060" cy="431800"/>
          </a:xfrm>
          <a:prstGeom prst="rect">
            <a:avLst/>
          </a:prstGeom>
          <a:solidFill>
            <a:srgbClr val="D2232A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lt-LT" kern="0">
              <a:solidFill>
                <a:sysClr val="window" lastClr="FFFFFF"/>
              </a:solidFill>
              <a:latin typeface="Cambri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52B81B-C0AA-601D-11C1-F542F30F6112}"/>
              </a:ext>
            </a:extLst>
          </p:cNvPr>
          <p:cNvSpPr txBox="1"/>
          <p:nvPr/>
        </p:nvSpPr>
        <p:spPr>
          <a:xfrm>
            <a:off x="1219224" y="1566310"/>
            <a:ext cx="1011171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t-LT" sz="150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Fondas buvo ne vienintelis NVO institucinių gebėjimų stiprinimo šaltinis 2023–2025 m. laikotarpiu, tačiau kūrė </a:t>
            </a:r>
            <a:r>
              <a:rPr lang="lt-LT" sz="1500" b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pastebimą pridėtinę vertę </a:t>
            </a:r>
            <a:r>
              <a:rPr lang="lt-LT" sz="150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šalies nevyriausybinio sektoriaus augimui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7053A5D-F9BB-5888-88A7-21B1F0B18F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5060940"/>
              </p:ext>
            </p:extLst>
          </p:nvPr>
        </p:nvGraphicFramePr>
        <p:xfrm>
          <a:off x="6909439" y="2917807"/>
          <a:ext cx="5389352" cy="229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B75678E-F75C-3D8D-A43A-ABEC122F88B4}"/>
              </a:ext>
            </a:extLst>
          </p:cNvPr>
          <p:cNvSpPr txBox="1"/>
          <p:nvPr/>
        </p:nvSpPr>
        <p:spPr>
          <a:xfrm>
            <a:off x="1219224" y="2311435"/>
            <a:ext cx="6690002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lt-LT" sz="150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Fondas iš kitų finansavimo šaltinių </a:t>
            </a:r>
            <a:r>
              <a:rPr lang="lt-LT" sz="1500" b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išsiskyrė</a:t>
            </a:r>
            <a:r>
              <a:rPr lang="lt-LT" sz="150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</a:t>
            </a:r>
          </a:p>
          <a:p>
            <a:pPr marL="742950" lvl="1" indent="-285750" algn="just">
              <a:spcBef>
                <a:spcPts val="300"/>
              </a:spcBef>
              <a:spcAft>
                <a:spcPts val="300"/>
              </a:spcAft>
              <a:buFont typeface="Cambria" panose="02040503050406030204" pitchFamily="18" charset="0"/>
              <a:buChar char="–"/>
            </a:pPr>
            <a:r>
              <a:rPr lang="lt-LT" sz="1500" b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tiksliniu</a:t>
            </a:r>
            <a:r>
              <a:rPr lang="lt-LT" sz="150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finansavimu NVO instituciniam stiprinimui</a:t>
            </a:r>
          </a:p>
          <a:p>
            <a:pPr marL="742950" lvl="1" indent="-285750" algn="just">
              <a:spcBef>
                <a:spcPts val="300"/>
              </a:spcBef>
              <a:spcAft>
                <a:spcPts val="300"/>
              </a:spcAft>
              <a:buFont typeface="Cambria" panose="02040503050406030204" pitchFamily="18" charset="0"/>
              <a:buChar char="–"/>
            </a:pPr>
            <a:r>
              <a:rPr lang="lt-LT" sz="150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suteikiamų institucinių gebėjimų stiprinimo finansavimo galimybių </a:t>
            </a:r>
            <a:r>
              <a:rPr lang="lt-LT" sz="1500" b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reguliarumu</a:t>
            </a:r>
          </a:p>
          <a:p>
            <a:pPr marL="742950" lvl="1" indent="-285750" algn="just">
              <a:spcBef>
                <a:spcPts val="300"/>
              </a:spcBef>
              <a:spcAft>
                <a:spcPts val="300"/>
              </a:spcAft>
              <a:buFont typeface="Cambria" panose="02040503050406030204" pitchFamily="18" charset="0"/>
              <a:buChar char="–"/>
            </a:pPr>
            <a:r>
              <a:rPr lang="lt-LT" sz="1500" b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plačiai įtraukiančiomis </a:t>
            </a:r>
            <a:r>
              <a:rPr lang="lt-LT" sz="150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dalyvavimo sąlygomis</a:t>
            </a:r>
          </a:p>
          <a:p>
            <a:pPr marL="742950" lvl="1" indent="-285750" algn="just">
              <a:spcBef>
                <a:spcPts val="300"/>
              </a:spcBef>
              <a:spcAft>
                <a:spcPts val="300"/>
              </a:spcAft>
              <a:buFont typeface="Cambria" panose="02040503050406030204" pitchFamily="18" charset="0"/>
              <a:buChar char="–"/>
            </a:pPr>
            <a:r>
              <a:rPr lang="lt-LT" sz="1500" b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dideliu</a:t>
            </a:r>
            <a:r>
              <a:rPr lang="lt-LT" sz="150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finansuojamų veiklų spektru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F78C04-C558-3B31-BA92-E0AD65BB85DF}"/>
              </a:ext>
            </a:extLst>
          </p:cNvPr>
          <p:cNvSpPr txBox="1"/>
          <p:nvPr/>
        </p:nvSpPr>
        <p:spPr>
          <a:xfrm>
            <a:off x="1219224" y="4326683"/>
            <a:ext cx="6963655" cy="1746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t-LT" sz="150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Investicijų nauda daugiausiai teko </a:t>
            </a:r>
            <a:r>
              <a:rPr lang="lt-LT" sz="1500" b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socialinės apsaugos</a:t>
            </a:r>
            <a:r>
              <a:rPr lang="lt-LT" sz="150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srityje veikiančioms NVO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lt-LT" sz="150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Didžiausias teigiamas ilgalaikis Fondo investicijų poveikis prognozuotinas:</a:t>
            </a:r>
          </a:p>
          <a:p>
            <a:pPr marL="742950" lvl="1" indent="-285750" algn="just">
              <a:spcBef>
                <a:spcPts val="300"/>
              </a:spcBef>
              <a:spcAft>
                <a:spcPts val="300"/>
              </a:spcAft>
              <a:buFont typeface="Cambria" panose="02040503050406030204" pitchFamily="18" charset="0"/>
              <a:buChar char="–"/>
            </a:pPr>
            <a:r>
              <a:rPr lang="lt-LT" sz="1500" b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mažiau įsitvirtinusioms </a:t>
            </a:r>
            <a:r>
              <a:rPr lang="lt-LT" sz="150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NVO</a:t>
            </a:r>
          </a:p>
          <a:p>
            <a:pPr marL="742950" lvl="1" indent="-285750" algn="just">
              <a:spcBef>
                <a:spcPts val="300"/>
              </a:spcBef>
              <a:spcAft>
                <a:spcPts val="300"/>
              </a:spcAft>
              <a:buFont typeface="Cambria" panose="02040503050406030204" pitchFamily="18" charset="0"/>
              <a:buChar char="–"/>
            </a:pPr>
            <a:r>
              <a:rPr lang="lt-LT" sz="150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labiau įsitvirtinusių NVO projektuose, kuriuose išgryninti labai </a:t>
            </a:r>
            <a:r>
              <a:rPr lang="lt-LT" sz="1500" b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konkretūs iššūkiai </a:t>
            </a:r>
            <a:r>
              <a:rPr lang="lt-LT" sz="150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ir visos veiklos </a:t>
            </a:r>
            <a:r>
              <a:rPr lang="lt-LT" sz="1500" b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tikslingai orientuotos </a:t>
            </a:r>
            <a:r>
              <a:rPr lang="lt-LT" sz="150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į jų sprendimą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C16956-E202-ACDF-8C12-EAA7A7950C48}"/>
              </a:ext>
            </a:extLst>
          </p:cNvPr>
          <p:cNvSpPr txBox="1"/>
          <p:nvPr/>
        </p:nvSpPr>
        <p:spPr>
          <a:xfrm>
            <a:off x="8943765" y="6174984"/>
            <a:ext cx="32482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lt-LT" sz="900">
                <a:latin typeface="Trebuchet MS" panose="020B0603020202020204" pitchFamily="34" charset="0"/>
                <a:ea typeface="Cambria" panose="02040503050406030204" pitchFamily="18" charset="0"/>
              </a:rPr>
              <a:t>*</a:t>
            </a:r>
            <a:r>
              <a:rPr lang="lt-LT" sz="900" b="1">
                <a:latin typeface="Trebuchet MS" panose="020B0603020202020204" pitchFamily="34" charset="0"/>
                <a:ea typeface="Cambria" panose="02040503050406030204" pitchFamily="18" charset="0"/>
              </a:rPr>
              <a:t> </a:t>
            </a:r>
            <a:r>
              <a:rPr lang="lt-LT" sz="900">
                <a:latin typeface="Trebuchet MS" panose="020B0603020202020204" pitchFamily="34" charset="0"/>
                <a:ea typeface="Cambria" panose="02040503050406030204" pitchFamily="18" charset="0"/>
              </a:rPr>
              <a:t>aplinkos apsaugos, gyvūnų apsaugos, kultūros, laisvalaikio, sporto, NVO nacionalinės politikos plėtros, religijos, vartotojų teisių apsaugos, verslumo skatinimo, vystomojo bendradarbiavimo, humanitarinės pagalbos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D1FA69-BF04-943F-7872-DDE8893A0DE9}"/>
              </a:ext>
            </a:extLst>
          </p:cNvPr>
          <p:cNvSpPr txBox="1"/>
          <p:nvPr/>
        </p:nvSpPr>
        <p:spPr>
          <a:xfrm>
            <a:off x="8067732" y="2702363"/>
            <a:ext cx="227558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lt-LT" sz="1100" b="1">
                <a:solidFill>
                  <a:srgbClr val="D2232A"/>
                </a:solidFill>
                <a:latin typeface="Trebuchet MS" panose="020B0603020202020204" pitchFamily="34" charset="0"/>
                <a:ea typeface="Cambria" panose="02040503050406030204" pitchFamily="18" charset="0"/>
              </a:rPr>
              <a:t>Fondo finansavimą gavusių </a:t>
            </a:r>
            <a:r>
              <a:rPr lang="en-US" sz="1100" b="1">
                <a:solidFill>
                  <a:srgbClr val="D2232A"/>
                </a:solidFill>
                <a:latin typeface="Trebuchet MS" panose="020B0603020202020204" pitchFamily="34" charset="0"/>
                <a:ea typeface="Cambria" panose="02040503050406030204" pitchFamily="18" charset="0"/>
              </a:rPr>
              <a:t>NVO </a:t>
            </a:r>
            <a:r>
              <a:rPr lang="lt-LT" sz="1100" b="1">
                <a:solidFill>
                  <a:srgbClr val="D2232A"/>
                </a:solidFill>
                <a:latin typeface="Trebuchet MS" panose="020B0603020202020204" pitchFamily="34" charset="0"/>
                <a:ea typeface="Cambria" panose="02040503050406030204" pitchFamily="18" charset="0"/>
              </a:rPr>
              <a:t>pagrindinės veiklos sritys</a:t>
            </a:r>
          </a:p>
        </p:txBody>
      </p:sp>
    </p:spTree>
    <p:extLst>
      <p:ext uri="{BB962C8B-B14F-4D97-AF65-F5344CB8AC3E}">
        <p14:creationId xmlns:p14="http://schemas.microsoft.com/office/powerpoint/2010/main" val="1374172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25FFAB-0E8C-598F-AFF6-3AC22748D5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ačiakampis 6">
            <a:extLst>
              <a:ext uri="{FF2B5EF4-FFF2-40B4-BE49-F238E27FC236}">
                <a16:creationId xmlns:a16="http://schemas.microsoft.com/office/drawing/2014/main" id="{844520E6-F140-7B06-24C7-3B7EC17D5C02}"/>
              </a:ext>
            </a:extLst>
          </p:cNvPr>
          <p:cNvSpPr/>
          <p:nvPr/>
        </p:nvSpPr>
        <p:spPr>
          <a:xfrm>
            <a:off x="3486" y="359850"/>
            <a:ext cx="12192000" cy="893135"/>
          </a:xfrm>
          <a:prstGeom prst="rect">
            <a:avLst/>
          </a:prstGeom>
          <a:solidFill>
            <a:srgbClr val="2C40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1" name="Pavadinimas 1">
            <a:extLst>
              <a:ext uri="{FF2B5EF4-FFF2-40B4-BE49-F238E27FC236}">
                <a16:creationId xmlns:a16="http://schemas.microsoft.com/office/drawing/2014/main" id="{3D5B2BCE-8865-E544-C1A9-C75FD5DDB53C}"/>
              </a:ext>
            </a:extLst>
          </p:cNvPr>
          <p:cNvSpPr txBox="1">
            <a:spLocks/>
          </p:cNvSpPr>
          <p:nvPr/>
        </p:nvSpPr>
        <p:spPr>
          <a:xfrm>
            <a:off x="3253892" y="619277"/>
            <a:ext cx="8066888" cy="538099"/>
          </a:xfrm>
          <a:prstGeom prst="rect">
            <a:avLst/>
          </a:prstGeom>
          <a:solidFill>
            <a:srgbClr val="2C4058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lt-LT" sz="2800">
                <a:solidFill>
                  <a:schemeClr val="bg1"/>
                </a:solidFill>
                <a:latin typeface="Trebuchet MS" panose="020B0603020202020204" pitchFamily="34" charset="0"/>
              </a:rPr>
              <a:t>Investicijų naudos tvarumas</a:t>
            </a:r>
          </a:p>
          <a:p>
            <a:pPr algn="r"/>
            <a:endParaRPr lang="en-GB" sz="240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Stačiakampis 9">
            <a:extLst>
              <a:ext uri="{FF2B5EF4-FFF2-40B4-BE49-F238E27FC236}">
                <a16:creationId xmlns:a16="http://schemas.microsoft.com/office/drawing/2014/main" id="{A5B0A262-C47E-19FF-821B-A85B3A615F94}"/>
              </a:ext>
            </a:extLst>
          </p:cNvPr>
          <p:cNvSpPr/>
          <p:nvPr/>
        </p:nvSpPr>
        <p:spPr>
          <a:xfrm>
            <a:off x="-3520" y="1566310"/>
            <a:ext cx="1222744" cy="431800"/>
          </a:xfrm>
          <a:prstGeom prst="rect">
            <a:avLst/>
          </a:prstGeom>
          <a:solidFill>
            <a:srgbClr val="D2232A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defRPr/>
            </a:pPr>
            <a:endParaRPr lang="lt-LT" sz="1000" kern="0">
              <a:solidFill>
                <a:sysClr val="window" lastClr="FFFFFF"/>
              </a:solidFill>
              <a:latin typeface="Cambri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tačiakampis 7">
            <a:extLst>
              <a:ext uri="{FF2B5EF4-FFF2-40B4-BE49-F238E27FC236}">
                <a16:creationId xmlns:a16="http://schemas.microsoft.com/office/drawing/2014/main" id="{6D54A1E1-CA2F-6590-A171-ACA307B4B8A5}"/>
              </a:ext>
            </a:extLst>
          </p:cNvPr>
          <p:cNvSpPr/>
          <p:nvPr/>
        </p:nvSpPr>
        <p:spPr>
          <a:xfrm>
            <a:off x="11330940" y="5283200"/>
            <a:ext cx="861060" cy="431800"/>
          </a:xfrm>
          <a:prstGeom prst="rect">
            <a:avLst/>
          </a:prstGeom>
          <a:solidFill>
            <a:srgbClr val="D2232A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lt-LT" kern="0">
              <a:solidFill>
                <a:sysClr val="window" lastClr="FFFFFF"/>
              </a:solidFill>
              <a:latin typeface="Cambri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A62C9A-02D7-803E-CFC9-350F2D8DB0E4}"/>
              </a:ext>
            </a:extLst>
          </p:cNvPr>
          <p:cNvSpPr txBox="1"/>
          <p:nvPr/>
        </p:nvSpPr>
        <p:spPr>
          <a:xfrm>
            <a:off x="1219224" y="1566309"/>
            <a:ext cx="6023886" cy="2939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t-LT" sz="150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Dauguma apklaustų 2023–2025 m. Fondo projektus įgyvendinusių NVO </a:t>
            </a:r>
            <a:r>
              <a:rPr lang="lt-LT" sz="1500" b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įžvelgia dėl investicijų sukurtos naudos tęstinumą</a:t>
            </a:r>
            <a:r>
              <a:rPr lang="lt-LT" sz="150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kelerius artimiausius metus, </a:t>
            </a:r>
            <a:r>
              <a:rPr lang="lt-LT" sz="1500" b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turi bent iš dalies pakankamus pajėgumus</a:t>
            </a:r>
            <a:r>
              <a:rPr lang="lt-LT" sz="150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siekiant toliau spręsti organizacijos iššūkius pasibaigus Fondo finansuotam projektui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t-LT" sz="150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Dėl orientacijos į </a:t>
            </a:r>
            <a:r>
              <a:rPr lang="lt-LT" sz="1500" b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organizacinį pokytį </a:t>
            </a:r>
            <a:r>
              <a:rPr lang="lt-LT" sz="150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Fondo investicijų sukurtos naudos tęstinumą reikėtų traktuoti ne kaip tęstinį finansuotų veiklų įgyvendinimą pasibaigus projektams, o kaip Fondo investicijų paskatintą </a:t>
            </a:r>
            <a:r>
              <a:rPr lang="lt-LT" sz="1500" b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tolesnį organizacijų augimą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t-LT" sz="150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Tų pačių organizacijų finansavimas kelerius metus iš eilės sąlygoja riziką, kad bus </a:t>
            </a:r>
            <a:r>
              <a:rPr lang="lt-LT" sz="1500" b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investuojama į NVO einamąją veiklą, o ne į pokytį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46FBA713-ED9C-16AA-EFEF-C87CFBE9B0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6795206"/>
              </p:ext>
            </p:extLst>
          </p:nvPr>
        </p:nvGraphicFramePr>
        <p:xfrm>
          <a:off x="7440988" y="2431065"/>
          <a:ext cx="234940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5379BE2E-84ED-4E7F-25C2-81B8664CB1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4452445"/>
              </p:ext>
            </p:extLst>
          </p:nvPr>
        </p:nvGraphicFramePr>
        <p:xfrm>
          <a:off x="9622201" y="2372535"/>
          <a:ext cx="2569799" cy="2815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ACC835BC-C439-764B-885B-0197670759C9}"/>
              </a:ext>
            </a:extLst>
          </p:cNvPr>
          <p:cNvSpPr txBox="1"/>
          <p:nvPr/>
        </p:nvSpPr>
        <p:spPr>
          <a:xfrm>
            <a:off x="7511448" y="1709177"/>
            <a:ext cx="23494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sz="1100" b="1">
                <a:solidFill>
                  <a:srgbClr val="D2232A"/>
                </a:solidFill>
                <a:latin typeface="Trebuchet MS" panose="020B0603020202020204" pitchFamily="34" charset="0"/>
                <a:ea typeface="Cambria" panose="02040503050406030204" pitchFamily="18" charset="0"/>
              </a:rPr>
              <a:t>Investicijų poveikio iššūkių sprendimui tęstinumas</a:t>
            </a:r>
          </a:p>
          <a:p>
            <a:pPr algn="ctr"/>
            <a:r>
              <a:rPr lang="lt-LT" sz="1100" b="1">
                <a:solidFill>
                  <a:srgbClr val="D2232A"/>
                </a:solidFill>
                <a:latin typeface="Trebuchet MS" panose="020B0603020202020204" pitchFamily="34" charset="0"/>
                <a:ea typeface="Cambria" panose="02040503050406030204" pitchFamily="18" charset="0"/>
              </a:rPr>
              <a:t>N=51</a:t>
            </a:r>
          </a:p>
          <a:p>
            <a:pPr algn="ctr">
              <a:spcBef>
                <a:spcPts val="1200"/>
              </a:spcBef>
            </a:pPr>
            <a:endParaRPr lang="lt-LT" sz="1100" b="1">
              <a:solidFill>
                <a:srgbClr val="D2232A"/>
              </a:solidFill>
              <a:latin typeface="Trebuchet MS" panose="020B0603020202020204" pitchFamily="34" charset="0"/>
              <a:ea typeface="Cambria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8A209A1-01D1-0875-F110-18E2DB6164E2}"/>
              </a:ext>
            </a:extLst>
          </p:cNvPr>
          <p:cNvSpPr txBox="1"/>
          <p:nvPr/>
        </p:nvSpPr>
        <p:spPr>
          <a:xfrm>
            <a:off x="9855515" y="1709177"/>
            <a:ext cx="213860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sz="1100" b="1">
                <a:solidFill>
                  <a:srgbClr val="D2232A"/>
                </a:solidFill>
                <a:latin typeface="Trebuchet MS" panose="020B0603020202020204" pitchFamily="34" charset="0"/>
                <a:ea typeface="Cambria" panose="02040503050406030204" pitchFamily="18" charset="0"/>
              </a:rPr>
              <a:t>NVO pajėgumai toliau savarankiškai spręsti iššūkius</a:t>
            </a:r>
          </a:p>
          <a:p>
            <a:pPr algn="ctr"/>
            <a:r>
              <a:rPr lang="lt-LT" sz="1100" b="1">
                <a:solidFill>
                  <a:srgbClr val="D2232A"/>
                </a:solidFill>
                <a:latin typeface="Trebuchet MS" panose="020B0603020202020204" pitchFamily="34" charset="0"/>
                <a:ea typeface="Cambria" panose="02040503050406030204" pitchFamily="18" charset="0"/>
              </a:rPr>
              <a:t>N=51</a:t>
            </a:r>
          </a:p>
          <a:p>
            <a:pPr algn="ctr"/>
            <a:r>
              <a:rPr lang="lt-LT" sz="1100" b="1">
                <a:solidFill>
                  <a:srgbClr val="D2232A"/>
                </a:solidFill>
                <a:latin typeface="Trebuchet MS" panose="020B0603020202020204" pitchFamily="34" charset="0"/>
                <a:ea typeface="Cambria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1016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8F4C52-27CE-09DC-58EC-53FFE215B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ačiakampis 6">
            <a:extLst>
              <a:ext uri="{FF2B5EF4-FFF2-40B4-BE49-F238E27FC236}">
                <a16:creationId xmlns:a16="http://schemas.microsoft.com/office/drawing/2014/main" id="{D346A03C-4441-1E1E-7FBF-DD295B36A687}"/>
              </a:ext>
            </a:extLst>
          </p:cNvPr>
          <p:cNvSpPr/>
          <p:nvPr/>
        </p:nvSpPr>
        <p:spPr>
          <a:xfrm>
            <a:off x="0" y="2767047"/>
            <a:ext cx="12192000" cy="1323906"/>
          </a:xfrm>
          <a:prstGeom prst="rect">
            <a:avLst/>
          </a:prstGeom>
          <a:solidFill>
            <a:srgbClr val="2C40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1" name="Pavadinimas 1">
            <a:extLst>
              <a:ext uri="{FF2B5EF4-FFF2-40B4-BE49-F238E27FC236}">
                <a16:creationId xmlns:a16="http://schemas.microsoft.com/office/drawing/2014/main" id="{EE6EC0E8-FB58-F3B2-513D-D0347034219F}"/>
              </a:ext>
            </a:extLst>
          </p:cNvPr>
          <p:cNvSpPr txBox="1">
            <a:spLocks/>
          </p:cNvSpPr>
          <p:nvPr/>
        </p:nvSpPr>
        <p:spPr>
          <a:xfrm>
            <a:off x="3264052" y="3159950"/>
            <a:ext cx="8066888" cy="538099"/>
          </a:xfrm>
          <a:prstGeom prst="rect">
            <a:avLst/>
          </a:prstGeom>
          <a:solidFill>
            <a:srgbClr val="2C4058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lt-LT" sz="2800">
                <a:solidFill>
                  <a:schemeClr val="bg1"/>
                </a:solidFill>
                <a:latin typeface="Trebuchet MS" panose="020B0603020202020204" pitchFamily="34" charset="0"/>
              </a:rPr>
              <a:t>Vertinimo rekomendacijos</a:t>
            </a:r>
          </a:p>
          <a:p>
            <a:pPr algn="r"/>
            <a:endParaRPr lang="en-GB" sz="300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Stačiakampis 9">
            <a:extLst>
              <a:ext uri="{FF2B5EF4-FFF2-40B4-BE49-F238E27FC236}">
                <a16:creationId xmlns:a16="http://schemas.microsoft.com/office/drawing/2014/main" id="{172AAAEE-D805-3C47-7005-3BEA747E0563}"/>
              </a:ext>
            </a:extLst>
          </p:cNvPr>
          <p:cNvSpPr/>
          <p:nvPr/>
        </p:nvSpPr>
        <p:spPr>
          <a:xfrm>
            <a:off x="-3520" y="1566310"/>
            <a:ext cx="1222744" cy="431800"/>
          </a:xfrm>
          <a:prstGeom prst="rect">
            <a:avLst/>
          </a:prstGeom>
          <a:solidFill>
            <a:srgbClr val="D2232A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defRPr/>
            </a:pPr>
            <a:endParaRPr lang="lt-LT" sz="1000" kern="0">
              <a:solidFill>
                <a:sysClr val="window" lastClr="FFFFFF"/>
              </a:solidFill>
              <a:latin typeface="Cambri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tačiakampis 7">
            <a:extLst>
              <a:ext uri="{FF2B5EF4-FFF2-40B4-BE49-F238E27FC236}">
                <a16:creationId xmlns:a16="http://schemas.microsoft.com/office/drawing/2014/main" id="{07EB9053-88AF-827A-C42B-9BC1347D1849}"/>
              </a:ext>
            </a:extLst>
          </p:cNvPr>
          <p:cNvSpPr/>
          <p:nvPr/>
        </p:nvSpPr>
        <p:spPr>
          <a:xfrm>
            <a:off x="11330940" y="5283200"/>
            <a:ext cx="861060" cy="431800"/>
          </a:xfrm>
          <a:prstGeom prst="rect">
            <a:avLst/>
          </a:prstGeom>
          <a:solidFill>
            <a:srgbClr val="D2232A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lt-LT" kern="0">
              <a:solidFill>
                <a:sysClr val="window" lastClr="FFFFFF"/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287313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7E5661-3785-32B8-8052-E6FB07F4CA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ačiakampis 6">
            <a:extLst>
              <a:ext uri="{FF2B5EF4-FFF2-40B4-BE49-F238E27FC236}">
                <a16:creationId xmlns:a16="http://schemas.microsoft.com/office/drawing/2014/main" id="{40DC5DFC-8377-030F-E7B9-E7DE748CFE19}"/>
              </a:ext>
            </a:extLst>
          </p:cNvPr>
          <p:cNvSpPr/>
          <p:nvPr/>
        </p:nvSpPr>
        <p:spPr>
          <a:xfrm>
            <a:off x="3486" y="359850"/>
            <a:ext cx="12192000" cy="893135"/>
          </a:xfrm>
          <a:prstGeom prst="rect">
            <a:avLst/>
          </a:prstGeom>
          <a:solidFill>
            <a:srgbClr val="2C40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1" name="Pavadinimas 1">
            <a:extLst>
              <a:ext uri="{FF2B5EF4-FFF2-40B4-BE49-F238E27FC236}">
                <a16:creationId xmlns:a16="http://schemas.microsoft.com/office/drawing/2014/main" id="{9290355A-9D84-A86B-EA41-B870EB47FE26}"/>
              </a:ext>
            </a:extLst>
          </p:cNvPr>
          <p:cNvSpPr txBox="1">
            <a:spLocks/>
          </p:cNvSpPr>
          <p:nvPr/>
        </p:nvSpPr>
        <p:spPr>
          <a:xfrm>
            <a:off x="3253892" y="619277"/>
            <a:ext cx="8066888" cy="538099"/>
          </a:xfrm>
          <a:prstGeom prst="rect">
            <a:avLst/>
          </a:prstGeom>
          <a:solidFill>
            <a:srgbClr val="2C4058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lt-LT" sz="2800">
                <a:solidFill>
                  <a:schemeClr val="bg1"/>
                </a:solidFill>
                <a:latin typeface="Trebuchet MS" panose="020B0603020202020204" pitchFamily="34" charset="0"/>
              </a:rPr>
              <a:t>Rekomendacijų sritys</a:t>
            </a:r>
          </a:p>
          <a:p>
            <a:pPr algn="r"/>
            <a:endParaRPr lang="en-GB" sz="320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Stačiakampis 9">
            <a:extLst>
              <a:ext uri="{FF2B5EF4-FFF2-40B4-BE49-F238E27FC236}">
                <a16:creationId xmlns:a16="http://schemas.microsoft.com/office/drawing/2014/main" id="{3801533B-CF48-0766-792B-8C12BB7E3821}"/>
              </a:ext>
            </a:extLst>
          </p:cNvPr>
          <p:cNvSpPr/>
          <p:nvPr/>
        </p:nvSpPr>
        <p:spPr>
          <a:xfrm>
            <a:off x="-3888" y="1566310"/>
            <a:ext cx="1222744" cy="431800"/>
          </a:xfrm>
          <a:prstGeom prst="rect">
            <a:avLst/>
          </a:prstGeom>
          <a:solidFill>
            <a:srgbClr val="D2232A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defRPr/>
            </a:pPr>
            <a:endParaRPr lang="lt-LT" sz="1000" kern="0">
              <a:solidFill>
                <a:sysClr val="window" lastClr="FFFFFF"/>
              </a:solidFill>
              <a:latin typeface="Cambri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tačiakampis 7">
            <a:extLst>
              <a:ext uri="{FF2B5EF4-FFF2-40B4-BE49-F238E27FC236}">
                <a16:creationId xmlns:a16="http://schemas.microsoft.com/office/drawing/2014/main" id="{ECB4524F-420D-9E3D-4F56-43B88B348251}"/>
              </a:ext>
            </a:extLst>
          </p:cNvPr>
          <p:cNvSpPr/>
          <p:nvPr/>
        </p:nvSpPr>
        <p:spPr>
          <a:xfrm>
            <a:off x="11330940" y="5283200"/>
            <a:ext cx="861060" cy="431800"/>
          </a:xfrm>
          <a:prstGeom prst="rect">
            <a:avLst/>
          </a:prstGeom>
          <a:solidFill>
            <a:srgbClr val="D2232A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lt-LT" kern="0">
              <a:solidFill>
                <a:sysClr val="window" lastClr="FFFFFF"/>
              </a:solidFill>
              <a:latin typeface="Cambri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7C89DA-FC73-FC73-1B62-961CDE92EE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1" t="14561" r="59311" b="51010"/>
          <a:stretch>
            <a:fillRect/>
          </a:stretch>
        </p:blipFill>
        <p:spPr>
          <a:xfrm>
            <a:off x="2768167" y="5420258"/>
            <a:ext cx="1441787" cy="12589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9263AA-52E1-6E1A-74FA-1A45B29213A6}"/>
              </a:ext>
            </a:extLst>
          </p:cNvPr>
          <p:cNvSpPr txBox="1"/>
          <p:nvPr/>
        </p:nvSpPr>
        <p:spPr>
          <a:xfrm>
            <a:off x="4057927" y="1924742"/>
            <a:ext cx="58556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t-LT" b="1">
                <a:latin typeface="Cambria" panose="02040503050406030204" pitchFamily="18" charset="0"/>
                <a:ea typeface="Cambria" panose="02040503050406030204" pitchFamily="18" charset="0"/>
              </a:rPr>
              <a:t>Finansuojamos NVO (projektų vykdytojai)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8072F5-6BAE-9AE7-929E-7AD74FB2F3A9}"/>
              </a:ext>
            </a:extLst>
          </p:cNvPr>
          <p:cNvSpPr txBox="1"/>
          <p:nvPr/>
        </p:nvSpPr>
        <p:spPr>
          <a:xfrm>
            <a:off x="4057926" y="5811501"/>
            <a:ext cx="58556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t-LT" b="1">
                <a:latin typeface="Cambria" panose="02040503050406030204" pitchFamily="18" charset="0"/>
                <a:ea typeface="Cambria" panose="02040503050406030204" pitchFamily="18" charset="0"/>
              </a:rPr>
              <a:t>Konkursų organizavimas</a:t>
            </a:r>
            <a:endParaRPr lang="lt-LT" b="1">
              <a:solidFill>
                <a:srgbClr val="D2232A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E12D12-0783-2DB0-9C68-4C90652CD6B1}"/>
              </a:ext>
            </a:extLst>
          </p:cNvPr>
          <p:cNvSpPr txBox="1"/>
          <p:nvPr/>
        </p:nvSpPr>
        <p:spPr>
          <a:xfrm>
            <a:off x="4128474" y="3244334"/>
            <a:ext cx="58556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t-LT" b="1">
                <a:latin typeface="Cambria" panose="02040503050406030204" pitchFamily="18" charset="0"/>
                <a:ea typeface="Cambria" panose="02040503050406030204" pitchFamily="18" charset="0"/>
              </a:rPr>
              <a:t>Įgyvendintos veiklos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310EDA-4989-BD6A-E906-6AA74AA870AA}"/>
              </a:ext>
            </a:extLst>
          </p:cNvPr>
          <p:cNvSpPr txBox="1"/>
          <p:nvPr/>
        </p:nvSpPr>
        <p:spPr>
          <a:xfrm>
            <a:off x="4111322" y="4552537"/>
            <a:ext cx="58556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t-LT" b="1">
                <a:latin typeface="Cambria" panose="02040503050406030204" pitchFamily="18" charset="0"/>
                <a:ea typeface="Cambria" panose="02040503050406030204" pitchFamily="18" charset="0"/>
              </a:rPr>
              <a:t>Rezultatų stebėsena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A8D633A-143B-3BC2-6A78-E429202A5F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44" t="14771" r="23861" b="50598"/>
          <a:stretch>
            <a:fillRect/>
          </a:stretch>
        </p:blipFill>
        <p:spPr>
          <a:xfrm>
            <a:off x="2883952" y="4101237"/>
            <a:ext cx="1244522" cy="12589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7E7D5A1-C51C-7E2C-7AA6-60620E4B2A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56" t="15022" r="41546" b="49513"/>
          <a:stretch>
            <a:fillRect/>
          </a:stretch>
        </p:blipFill>
        <p:spPr>
          <a:xfrm>
            <a:off x="2800196" y="1538015"/>
            <a:ext cx="1328278" cy="120920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7888F4B-1385-0BE4-76EC-53760AD3D8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98" t="14246" r="5493" b="50660"/>
          <a:stretch>
            <a:fillRect/>
          </a:stretch>
        </p:blipFill>
        <p:spPr>
          <a:xfrm>
            <a:off x="2824922" y="2794307"/>
            <a:ext cx="1328278" cy="125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059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E09EC9-3AE7-E664-B9E9-4D0E52E1DB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ačiakampis 6">
            <a:extLst>
              <a:ext uri="{FF2B5EF4-FFF2-40B4-BE49-F238E27FC236}">
                <a16:creationId xmlns:a16="http://schemas.microsoft.com/office/drawing/2014/main" id="{7EA6B9E5-C907-AF02-EA9A-DF912AECF716}"/>
              </a:ext>
            </a:extLst>
          </p:cNvPr>
          <p:cNvSpPr/>
          <p:nvPr/>
        </p:nvSpPr>
        <p:spPr>
          <a:xfrm>
            <a:off x="3486" y="359850"/>
            <a:ext cx="12192000" cy="893135"/>
          </a:xfrm>
          <a:prstGeom prst="rect">
            <a:avLst/>
          </a:prstGeom>
          <a:solidFill>
            <a:srgbClr val="2C40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1" name="Pavadinimas 1">
            <a:extLst>
              <a:ext uri="{FF2B5EF4-FFF2-40B4-BE49-F238E27FC236}">
                <a16:creationId xmlns:a16="http://schemas.microsoft.com/office/drawing/2014/main" id="{AA751B57-E18C-2B72-F464-C1AB18B7E36B}"/>
              </a:ext>
            </a:extLst>
          </p:cNvPr>
          <p:cNvSpPr txBox="1">
            <a:spLocks/>
          </p:cNvSpPr>
          <p:nvPr/>
        </p:nvSpPr>
        <p:spPr>
          <a:xfrm>
            <a:off x="3253892" y="619277"/>
            <a:ext cx="8066888" cy="538099"/>
          </a:xfrm>
          <a:prstGeom prst="rect">
            <a:avLst/>
          </a:prstGeom>
          <a:solidFill>
            <a:srgbClr val="2C4058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lt-LT" sz="3000">
                <a:solidFill>
                  <a:schemeClr val="bg1"/>
                </a:solidFill>
                <a:latin typeface="Trebuchet MS" panose="020B0603020202020204" pitchFamily="34" charset="0"/>
              </a:rPr>
              <a:t>Projektų vykdytojai</a:t>
            </a:r>
          </a:p>
          <a:p>
            <a:pPr algn="r"/>
            <a:endParaRPr lang="en-GB" sz="300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75261C-232A-132A-0E78-763A8A9B1608}"/>
              </a:ext>
            </a:extLst>
          </p:cNvPr>
          <p:cNvSpPr txBox="1"/>
          <p:nvPr/>
        </p:nvSpPr>
        <p:spPr>
          <a:xfrm>
            <a:off x="1225530" y="1668501"/>
            <a:ext cx="4455800" cy="4693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8000" algn="just">
              <a:spcBef>
                <a:spcPts val="1200"/>
              </a:spcBef>
            </a:pPr>
            <a:r>
              <a:rPr lang="lt-LT" sz="1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SITUACIJA</a:t>
            </a:r>
          </a:p>
          <a:p>
            <a:pPr algn="just">
              <a:spcBef>
                <a:spcPts val="1200"/>
              </a:spcBef>
            </a:pPr>
            <a:endParaRPr lang="lt-LT" sz="1600" b="1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t-LT" sz="1500" b="1">
                <a:latin typeface="Cambria" panose="02040503050406030204" pitchFamily="18" charset="0"/>
                <a:ea typeface="Cambria" panose="02040503050406030204" pitchFamily="18" charset="0"/>
              </a:rPr>
              <a:t>Formalūs demografiniai kriterijai objektyviai neatspindi organizacijos brandos bei gebėjimų</a:t>
            </a:r>
            <a:endParaRPr lang="lt-LT" sz="15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8000" algn="just">
              <a:spcBef>
                <a:spcPts val="600"/>
              </a:spcBef>
            </a:pPr>
            <a:r>
              <a:rPr lang="lt-LT" sz="1400" i="1">
                <a:latin typeface="Cambria" panose="02040503050406030204" pitchFamily="18" charset="0"/>
                <a:ea typeface="Cambria" panose="02040503050406030204" pitchFamily="18" charset="0"/>
              </a:rPr>
              <a:t>Pavyzdžiui, organizacijos amžius, darbuotojų skaičius, registracijos ar veiklos vykdymo vieta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t-LT" sz="1500" b="1">
                <a:latin typeface="Cambria" panose="02040503050406030204" pitchFamily="18" charset="0"/>
                <a:ea typeface="Cambria" panose="02040503050406030204" pitchFamily="18" charset="0"/>
              </a:rPr>
              <a:t>Nevertinamas paraiškos teikėjų aktyvumas / veiklos tęstinumas</a:t>
            </a:r>
          </a:p>
          <a:p>
            <a:pPr marL="288000" algn="just">
              <a:spcBef>
                <a:spcPts val="600"/>
              </a:spcBef>
            </a:pPr>
            <a:r>
              <a:rPr lang="lt-LT" sz="1400" i="1">
                <a:latin typeface="Cambria" panose="02040503050406030204" pitchFamily="18" charset="0"/>
                <a:ea typeface="Cambria" panose="02040503050406030204" pitchFamily="18" charset="0"/>
              </a:rPr>
              <a:t>Pastebimi atskiri atvejai, kai finansuotos NVO, beveik neturinčios ankstesnės veiklos patirties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t-LT" sz="1500" b="1">
                <a:latin typeface="Cambria" panose="02040503050406030204" pitchFamily="18" charset="0"/>
                <a:ea typeface="Cambria" panose="02040503050406030204" pitchFamily="18" charset="0"/>
              </a:rPr>
              <a:t>Gali būti finansuojamos NVO, kurios teikia paslaugas tik tiems asmenims, kurie už jas moka rinkos ar panašią kainą</a:t>
            </a:r>
            <a:r>
              <a:rPr lang="lt-LT" sz="1500">
                <a:latin typeface="Cambria" panose="02040503050406030204" pitchFamily="18" charset="0"/>
                <a:ea typeface="Cambria" panose="02040503050406030204" pitchFamily="18" charset="0"/>
              </a:rPr>
              <a:t>    </a:t>
            </a:r>
          </a:p>
          <a:p>
            <a:pPr marL="288000">
              <a:spcBef>
                <a:spcPts val="600"/>
              </a:spcBef>
            </a:pPr>
            <a:r>
              <a:rPr lang="lt-LT" sz="1400" i="1">
                <a:latin typeface="Cambria" panose="02040503050406030204" pitchFamily="18" charset="0"/>
                <a:ea typeface="Cambria" panose="02040503050406030204" pitchFamily="18" charset="0"/>
              </a:rPr>
              <a:t>Pavyzdžiui, finansuoti privačių ugdymo įstaigų projektai</a:t>
            </a:r>
            <a:endParaRPr lang="en-LT" sz="14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D9744F-3540-F98D-F20E-234A41225C08}"/>
              </a:ext>
            </a:extLst>
          </p:cNvPr>
          <p:cNvSpPr txBox="1"/>
          <p:nvPr/>
        </p:nvSpPr>
        <p:spPr>
          <a:xfrm>
            <a:off x="6767749" y="1685706"/>
            <a:ext cx="4563191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8000" algn="just">
              <a:spcBef>
                <a:spcPts val="1200"/>
              </a:spcBef>
            </a:pPr>
            <a:r>
              <a:rPr lang="lt-LT" sz="1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REKOMENDACIJOS</a:t>
            </a:r>
          </a:p>
          <a:p>
            <a:pPr algn="just">
              <a:spcBef>
                <a:spcPts val="1200"/>
              </a:spcBef>
            </a:pPr>
            <a:endParaRPr lang="lt-LT" sz="1500" b="1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800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t-LT" sz="1500" b="1">
                <a:latin typeface="Cambria" panose="02040503050406030204" pitchFamily="18" charset="0"/>
                <a:ea typeface="Cambria" panose="02040503050406030204" pitchFamily="18" charset="0"/>
              </a:rPr>
              <a:t>Konkursus skirstyti pagal planuojamų veiklų pobūdį ir apimtis</a:t>
            </a:r>
            <a:r>
              <a:rPr lang="lt-LT" sz="1500">
                <a:latin typeface="Cambria" panose="02040503050406030204" pitchFamily="18" charset="0"/>
                <a:ea typeface="Cambria" panose="02040503050406030204" pitchFamily="18" charset="0"/>
              </a:rPr>
              <a:t>, bet ne NVO demografinius kriterijus </a:t>
            </a:r>
          </a:p>
          <a:p>
            <a:pPr marL="288000" algn="just">
              <a:spcBef>
                <a:spcPts val="600"/>
              </a:spcBef>
            </a:pPr>
            <a:r>
              <a:rPr lang="lt-LT" sz="1400" i="1">
                <a:latin typeface="Cambria" panose="02040503050406030204" pitchFamily="18" charset="0"/>
                <a:ea typeface="Cambria" panose="02040503050406030204" pitchFamily="18" charset="0"/>
              </a:rPr>
              <a:t>Atsisakyti atskiro nacionalinių NVO konkurso</a:t>
            </a:r>
            <a:endParaRPr lang="lt-LT" sz="14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t-LT" sz="1500">
                <a:latin typeface="Cambria" panose="02040503050406030204" pitchFamily="18" charset="0"/>
                <a:ea typeface="Cambria" panose="02040503050406030204" pitchFamily="18" charset="0"/>
              </a:rPr>
              <a:t>Svarstyti</a:t>
            </a:r>
            <a:r>
              <a:rPr lang="lt-LT" sz="1500" b="1">
                <a:latin typeface="Cambria" panose="02040503050406030204" pitchFamily="18" charset="0"/>
                <a:ea typeface="Cambria" panose="02040503050406030204" pitchFamily="18" charset="0"/>
              </a:rPr>
              <a:t> finansavimą pagal esamus konkursus teikti tik NVO, įsikūrusioms bent prieš kelerius metus ir vykdančioms realią veiklą</a:t>
            </a:r>
            <a:r>
              <a:rPr lang="lt-LT" sz="1500">
                <a:latin typeface="Cambria" panose="02040503050406030204" pitchFamily="18" charset="0"/>
                <a:ea typeface="Cambria" panose="02040503050406030204" pitchFamily="18" charset="0"/>
              </a:rPr>
              <a:t>, o </a:t>
            </a:r>
            <a:r>
              <a:rPr lang="lt-LT" sz="1500" b="1">
                <a:latin typeface="Cambria" panose="02040503050406030204" pitchFamily="18" charset="0"/>
                <a:ea typeface="Cambria" panose="02040503050406030204" pitchFamily="18" charset="0"/>
              </a:rPr>
              <a:t>jaunoms, nepatyrusioms NVO </a:t>
            </a:r>
            <a:r>
              <a:rPr lang="lt-LT" sz="1500">
                <a:latin typeface="Cambria" panose="02040503050406030204" pitchFamily="18" charset="0"/>
              </a:rPr>
              <a:t>organizuoti </a:t>
            </a:r>
            <a:r>
              <a:rPr lang="lt-LT" sz="1500" b="1">
                <a:latin typeface="Cambria" panose="02040503050406030204" pitchFamily="18" charset="0"/>
              </a:rPr>
              <a:t>atskirą, nedidelės finansinės apimties konkursą</a:t>
            </a:r>
            <a:endParaRPr lang="lt-LT" sz="1500" b="1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t-LT" sz="1500" b="1">
                <a:latin typeface="Cambria" panose="02040503050406030204" pitchFamily="18" charset="0"/>
                <a:ea typeface="Cambria" panose="02040503050406030204" pitchFamily="18" charset="0"/>
              </a:rPr>
              <a:t>Neteikti finansavimo NVO</a:t>
            </a:r>
            <a:r>
              <a:rPr lang="lt-LT" sz="1500">
                <a:latin typeface="Cambria" panose="02040503050406030204" pitchFamily="18" charset="0"/>
                <a:ea typeface="Cambria" panose="02040503050406030204" pitchFamily="18" charset="0"/>
              </a:rPr>
              <a:t>, kurios didžiąją dalį paslaugų </a:t>
            </a:r>
            <a:r>
              <a:rPr lang="lt-LT" sz="1500" b="1">
                <a:latin typeface="Cambria" panose="02040503050406030204" pitchFamily="18" charset="0"/>
                <a:ea typeface="Cambria" panose="02040503050406030204" pitchFamily="18" charset="0"/>
              </a:rPr>
              <a:t>teikia išimtinai ar beveik išimtinai tik tiems asmenims, kurie už jas moka rinkos ar panašią kainą</a:t>
            </a:r>
            <a:endParaRPr lang="lt-LT" sz="1500" b="1">
              <a:solidFill>
                <a:srgbClr val="D2232A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CBBC0F83-7BB8-C8F6-99FE-66D9206AE900}"/>
              </a:ext>
            </a:extLst>
          </p:cNvPr>
          <p:cNvSpPr/>
          <p:nvPr/>
        </p:nvSpPr>
        <p:spPr>
          <a:xfrm>
            <a:off x="5804790" y="3534144"/>
            <a:ext cx="829339" cy="1749056"/>
          </a:xfrm>
          <a:prstGeom prst="rightArrow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4" name="Stačiakampis 9">
            <a:extLst>
              <a:ext uri="{FF2B5EF4-FFF2-40B4-BE49-F238E27FC236}">
                <a16:creationId xmlns:a16="http://schemas.microsoft.com/office/drawing/2014/main" id="{3881214E-1914-B766-60C3-283C995F41DD}"/>
              </a:ext>
            </a:extLst>
          </p:cNvPr>
          <p:cNvSpPr/>
          <p:nvPr/>
        </p:nvSpPr>
        <p:spPr>
          <a:xfrm>
            <a:off x="-3888" y="1566310"/>
            <a:ext cx="1222744" cy="431800"/>
          </a:xfrm>
          <a:prstGeom prst="rect">
            <a:avLst/>
          </a:prstGeom>
          <a:solidFill>
            <a:srgbClr val="D2232A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defRPr/>
            </a:pPr>
            <a:endParaRPr lang="lt-LT" sz="1000" kern="0">
              <a:solidFill>
                <a:sysClr val="window" lastClr="FFFFFF"/>
              </a:solidFill>
              <a:latin typeface="Cambri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tačiakampis 7">
            <a:extLst>
              <a:ext uri="{FF2B5EF4-FFF2-40B4-BE49-F238E27FC236}">
                <a16:creationId xmlns:a16="http://schemas.microsoft.com/office/drawing/2014/main" id="{47BB7803-DAE6-30A5-3F87-B92DF105ED34}"/>
              </a:ext>
            </a:extLst>
          </p:cNvPr>
          <p:cNvSpPr/>
          <p:nvPr/>
        </p:nvSpPr>
        <p:spPr>
          <a:xfrm>
            <a:off x="11330940" y="5283200"/>
            <a:ext cx="861060" cy="431800"/>
          </a:xfrm>
          <a:prstGeom prst="rect">
            <a:avLst/>
          </a:prstGeom>
          <a:solidFill>
            <a:srgbClr val="D2232A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lt-LT" kern="0">
              <a:solidFill>
                <a:sysClr val="window" lastClr="FFFFFF"/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832206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29F2A2-BFC1-A73B-E25F-02FEE61126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ačiakampis 6">
            <a:extLst>
              <a:ext uri="{FF2B5EF4-FFF2-40B4-BE49-F238E27FC236}">
                <a16:creationId xmlns:a16="http://schemas.microsoft.com/office/drawing/2014/main" id="{4FCC6268-3497-DD16-2FC5-49F389FA2832}"/>
              </a:ext>
            </a:extLst>
          </p:cNvPr>
          <p:cNvSpPr/>
          <p:nvPr/>
        </p:nvSpPr>
        <p:spPr>
          <a:xfrm>
            <a:off x="3486" y="359850"/>
            <a:ext cx="12192000" cy="893135"/>
          </a:xfrm>
          <a:prstGeom prst="rect">
            <a:avLst/>
          </a:prstGeom>
          <a:solidFill>
            <a:srgbClr val="2C40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1" name="Pavadinimas 1">
            <a:extLst>
              <a:ext uri="{FF2B5EF4-FFF2-40B4-BE49-F238E27FC236}">
                <a16:creationId xmlns:a16="http://schemas.microsoft.com/office/drawing/2014/main" id="{23C2A0B0-C4B8-6CD7-430C-5679178B7FC4}"/>
              </a:ext>
            </a:extLst>
          </p:cNvPr>
          <p:cNvSpPr txBox="1">
            <a:spLocks/>
          </p:cNvSpPr>
          <p:nvPr/>
        </p:nvSpPr>
        <p:spPr>
          <a:xfrm>
            <a:off x="3253892" y="619277"/>
            <a:ext cx="8066888" cy="538099"/>
          </a:xfrm>
          <a:prstGeom prst="rect">
            <a:avLst/>
          </a:prstGeom>
          <a:solidFill>
            <a:srgbClr val="2C4058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lt-LT" sz="3000">
                <a:solidFill>
                  <a:schemeClr val="bg1"/>
                </a:solidFill>
                <a:latin typeface="Trebuchet MS" panose="020B0603020202020204" pitchFamily="34" charset="0"/>
              </a:rPr>
              <a:t>Įgyvendinamos veiklos</a:t>
            </a:r>
          </a:p>
          <a:p>
            <a:pPr algn="r"/>
            <a:endParaRPr lang="en-GB" sz="300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7CA1CB-C63F-6686-C09C-89EE4AF03842}"/>
              </a:ext>
            </a:extLst>
          </p:cNvPr>
          <p:cNvSpPr txBox="1"/>
          <p:nvPr/>
        </p:nvSpPr>
        <p:spPr>
          <a:xfrm>
            <a:off x="1215369" y="2098997"/>
            <a:ext cx="4794383" cy="4416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8000" algn="just">
              <a:spcBef>
                <a:spcPts val="1200"/>
              </a:spcBef>
            </a:pPr>
            <a:r>
              <a:rPr lang="lt-LT" sz="1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SITUACIJA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lt-LT" sz="1500" b="1">
                <a:latin typeface="Cambria" panose="02040503050406030204" pitchFamily="18" charset="0"/>
                <a:ea typeface="Cambria" panose="02040503050406030204" pitchFamily="18" charset="0"/>
              </a:rPr>
              <a:t>Dalies veiklų prisidėjimas prie NVO fondo tikslo yra abejotinas </a:t>
            </a:r>
          </a:p>
          <a:p>
            <a:pPr marL="288000" algn="just">
              <a:spcBef>
                <a:spcPts val="600"/>
              </a:spcBef>
            </a:pPr>
            <a:r>
              <a:rPr lang="lt-LT" sz="1400" i="1">
                <a:latin typeface="Cambria" panose="02040503050406030204" pitchFamily="18" charset="0"/>
                <a:ea typeface="Cambria" panose="02040503050406030204" pitchFamily="18" charset="0"/>
              </a:rPr>
              <a:t>Pasiūlymai dėl valstybės apdovanojimų konkretiems asmenims </a:t>
            </a:r>
            <a:r>
              <a:rPr lang="lt-LT" sz="1400" i="1">
                <a:latin typeface="Cambria" panose="02040503050406030204" pitchFamily="18" charset="0"/>
                <a:ea typeface="Cambria" panose="02040503050406030204" pitchFamily="18" charset="0"/>
                <a:sym typeface="Symbol" pitchFamily="2" charset="2"/>
              </a:rPr>
              <a:t></a:t>
            </a:r>
            <a:r>
              <a:rPr lang="en-LT" sz="1400" i="1">
                <a:latin typeface="Cambria" panose="02040503050406030204" pitchFamily="18" charset="0"/>
                <a:ea typeface="Cambria" panose="02040503050406030204" pitchFamily="18" charset="0"/>
                <a:sym typeface="Symbol" pitchFamily="2" charset="2"/>
              </a:rPr>
              <a:t> </a:t>
            </a:r>
            <a:r>
              <a:rPr lang="lt-LT" sz="1400" i="1">
                <a:latin typeface="Cambria" panose="02040503050406030204" pitchFamily="18" charset="0"/>
                <a:ea typeface="Cambria" panose="02040503050406030204" pitchFamily="18" charset="0"/>
              </a:rPr>
              <a:t>pasiūlymai viešosios politikos formavimo ir įgyvendinimo klausimais; susitikimai su tos pačios organizacijos padaliniais užsienyje </a:t>
            </a:r>
            <a:r>
              <a:rPr lang="lt-LT" sz="1400" i="1">
                <a:latin typeface="Cambria" panose="02040503050406030204" pitchFamily="18" charset="0"/>
                <a:ea typeface="Cambria" panose="02040503050406030204" pitchFamily="18" charset="0"/>
                <a:sym typeface="Symbol" pitchFamily="2" charset="2"/>
              </a:rPr>
              <a:t></a:t>
            </a:r>
            <a:r>
              <a:rPr lang="lt-LT" sz="1400" i="1">
                <a:latin typeface="Cambria" panose="02040503050406030204" pitchFamily="18" charset="0"/>
                <a:ea typeface="Cambria" panose="02040503050406030204" pitchFamily="18" charset="0"/>
              </a:rPr>
              <a:t> bendradarbiavimas su užsienio valstybėse veikiančiomis organizacijomis</a:t>
            </a:r>
            <a:r>
              <a:rPr lang="lt-LT" sz="140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lt-LT" sz="1500" b="1">
                <a:latin typeface="Cambria" panose="02040503050406030204" pitchFamily="18" charset="0"/>
                <a:ea typeface="Cambria" panose="02040503050406030204" pitchFamily="18" charset="0"/>
              </a:rPr>
              <a:t>Mokymai kartais organizuoti asmenims, kurie nėra formalūs NVO nariai </a:t>
            </a:r>
          </a:p>
          <a:p>
            <a:pPr marL="288000" algn="just">
              <a:spcBef>
                <a:spcPts val="600"/>
              </a:spcBef>
            </a:pPr>
            <a:r>
              <a:rPr lang="lt-LT" sz="1400" i="1">
                <a:latin typeface="Cambria" panose="02040503050406030204" pitchFamily="18" charset="0"/>
                <a:ea typeface="Cambria" panose="02040503050406030204" pitchFamily="18" charset="0"/>
              </a:rPr>
              <a:t>NVO veiklos srityje veikiantys paslaugų teikėjai, NVO teikiamų paslaugų ar naudos gavėjai</a:t>
            </a:r>
            <a:r>
              <a:rPr lang="lt-LT" sz="140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lt-LT" sz="1500" b="1">
                <a:latin typeface="Cambria" panose="02040503050406030204" pitchFamily="18" charset="0"/>
                <a:ea typeface="Cambria" panose="02040503050406030204" pitchFamily="18" charset="0"/>
              </a:rPr>
              <a:t>Nepakankamai dokumentuoti reikalavimai</a:t>
            </a:r>
          </a:p>
          <a:p>
            <a:pPr marL="288000" algn="just">
              <a:spcBef>
                <a:spcPts val="600"/>
              </a:spcBef>
            </a:pPr>
            <a:r>
              <a:rPr lang="lt-LT" sz="1400" i="1">
                <a:latin typeface="Cambria" panose="02040503050406030204" pitchFamily="18" charset="0"/>
                <a:ea typeface="Cambria" panose="02040503050406030204" pitchFamily="18" charset="0"/>
              </a:rPr>
              <a:t>Skiriasi nuostatų interpretacija tarp NVO fondo tarybos, vertinime ir administravime dalyvaujančių asmenų, kyla institucinės atminties dalinio praradimo rizika keičiantis NVO fondo tarybai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BE6235-4748-D545-C782-05DB70B742B2}"/>
              </a:ext>
            </a:extLst>
          </p:cNvPr>
          <p:cNvSpPr txBox="1"/>
          <p:nvPr/>
        </p:nvSpPr>
        <p:spPr>
          <a:xfrm>
            <a:off x="6920259" y="2098169"/>
            <a:ext cx="4400521" cy="340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8000" algn="just">
              <a:spcBef>
                <a:spcPts val="1200"/>
              </a:spcBef>
            </a:pPr>
            <a:r>
              <a:rPr lang="lt-LT" sz="1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REKOMENDACIJOS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lt-LT" sz="1500">
                <a:latin typeface="Cambria" panose="02040503050406030204" pitchFamily="18" charset="0"/>
                <a:ea typeface="Cambria" panose="02040503050406030204" pitchFamily="18" charset="0"/>
              </a:rPr>
              <a:t>Peržiūrėti konkursų nuostatuose naudojamas </a:t>
            </a:r>
            <a:r>
              <a:rPr lang="lt-LT" sz="1500" b="1">
                <a:latin typeface="Cambria" panose="02040503050406030204" pitchFamily="18" charset="0"/>
                <a:ea typeface="Cambria" panose="02040503050406030204" pitchFamily="18" charset="0"/>
              </a:rPr>
              <a:t>sąvokas ir formuluotes </a:t>
            </a:r>
          </a:p>
          <a:p>
            <a:pPr marL="288000" algn="just">
              <a:spcBef>
                <a:spcPts val="600"/>
              </a:spcBef>
            </a:pPr>
            <a:r>
              <a:rPr lang="lt-LT" sz="1400" i="1">
                <a:latin typeface="Cambria" panose="02040503050406030204" pitchFamily="18" charset="0"/>
                <a:ea typeface="Cambria" panose="02040503050406030204" pitchFamily="18" charset="0"/>
              </a:rPr>
              <a:t>„socialinis verslas“, „pasiūlymai viešiesiems juridiniams asmenims viešosios politikos formavimo ir įgyvendinimo klausimais“ ir kt.</a:t>
            </a:r>
            <a:endParaRPr lang="lt-LT" sz="1400" b="1" i="1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lt-LT" sz="1500">
                <a:latin typeface="Cambria" panose="02040503050406030204" pitchFamily="18" charset="0"/>
                <a:ea typeface="Cambria" panose="02040503050406030204" pitchFamily="18" charset="0"/>
              </a:rPr>
              <a:t>Parengti projekto </a:t>
            </a:r>
            <a:r>
              <a:rPr lang="lt-LT" sz="1500" b="1">
                <a:latin typeface="Cambria" panose="02040503050406030204" pitchFamily="18" charset="0"/>
                <a:ea typeface="Cambria" panose="02040503050406030204" pitchFamily="18" charset="0"/>
              </a:rPr>
              <a:t>paraiškos pildymo ir vertinimo gaires </a:t>
            </a:r>
            <a:r>
              <a:rPr lang="lt-LT" sz="1500">
                <a:latin typeface="Cambria" panose="02040503050406030204" pitchFamily="18" charset="0"/>
                <a:ea typeface="Cambria" panose="02040503050406030204" pitchFamily="18" charset="0"/>
              </a:rPr>
              <a:t>ar panašų dokumentą </a:t>
            </a:r>
          </a:p>
          <a:p>
            <a:pPr marL="288000" algn="just">
              <a:spcBef>
                <a:spcPts val="600"/>
              </a:spcBef>
            </a:pPr>
            <a:r>
              <a:rPr lang="lt-LT" sz="1400" i="1">
                <a:latin typeface="Cambria" panose="02040503050406030204" pitchFamily="18" charset="0"/>
                <a:ea typeface="Cambria" panose="02040503050406030204" pitchFamily="18" charset="0"/>
              </a:rPr>
              <a:t>Detaliai aprašyta, kokių tikslų turi būti siekiama įgyvendinant Fondo lėšomis įgyvendinamus projektus, kaip suprantamos konkrečios finansuotinos veiklos, kas yra tinkamos tikslinės grupės ir kt. </a:t>
            </a:r>
            <a:endParaRPr lang="lt-LT" sz="1400" b="1" i="1">
              <a:solidFill>
                <a:srgbClr val="D2232A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0A5CD0-FFB6-1EA9-0F98-7E6A764469E0}"/>
              </a:ext>
            </a:extLst>
          </p:cNvPr>
          <p:cNvSpPr txBox="1"/>
          <p:nvPr/>
        </p:nvSpPr>
        <p:spPr>
          <a:xfrm>
            <a:off x="1306779" y="1620627"/>
            <a:ext cx="105426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lt-LT" sz="1500" b="1" i="1">
                <a:latin typeface="Cambria" panose="02040503050406030204" pitchFamily="18" charset="0"/>
                <a:ea typeface="Cambria" panose="02040503050406030204" pitchFamily="18" charset="0"/>
              </a:rPr>
              <a:t>NVO fondo konkursų tikslas </a:t>
            </a:r>
            <a:r>
              <a:rPr lang="lt-LT" sz="1500" i="1">
                <a:latin typeface="Cambria" panose="02040503050406030204" pitchFamily="18" charset="0"/>
                <a:ea typeface="Cambria" panose="02040503050406030204" pitchFamily="18" charset="0"/>
              </a:rPr>
              <a:t>– stiprinti NVO sektorių, konkurso būdu finansuojant </a:t>
            </a:r>
            <a:r>
              <a:rPr lang="lt-LT" sz="1500" b="1" i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NVO</a:t>
            </a:r>
            <a:r>
              <a:rPr lang="lt-LT" sz="1500" i="1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lt-LT" sz="1500" b="1" i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institucinio stiprinimo </a:t>
            </a:r>
            <a:r>
              <a:rPr lang="lt-LT" sz="1500" i="1">
                <a:latin typeface="Cambria" panose="02040503050406030204" pitchFamily="18" charset="0"/>
                <a:ea typeface="Cambria" panose="02040503050406030204" pitchFamily="18" charset="0"/>
              </a:rPr>
              <a:t>projektus</a:t>
            </a:r>
            <a:endParaRPr lang="lt-LT" sz="15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9CF16075-D354-B013-B3C7-1A2E59A8B38F}"/>
              </a:ext>
            </a:extLst>
          </p:cNvPr>
          <p:cNvSpPr/>
          <p:nvPr/>
        </p:nvSpPr>
        <p:spPr>
          <a:xfrm>
            <a:off x="6090920" y="3750044"/>
            <a:ext cx="829339" cy="1749056"/>
          </a:xfrm>
          <a:prstGeom prst="rightArrow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5" name="Stačiakampis 9">
            <a:extLst>
              <a:ext uri="{FF2B5EF4-FFF2-40B4-BE49-F238E27FC236}">
                <a16:creationId xmlns:a16="http://schemas.microsoft.com/office/drawing/2014/main" id="{44E25366-4D70-7498-3BDA-74EE8A542EF0}"/>
              </a:ext>
            </a:extLst>
          </p:cNvPr>
          <p:cNvSpPr/>
          <p:nvPr/>
        </p:nvSpPr>
        <p:spPr>
          <a:xfrm>
            <a:off x="-3888" y="1566310"/>
            <a:ext cx="1222744" cy="431800"/>
          </a:xfrm>
          <a:prstGeom prst="rect">
            <a:avLst/>
          </a:prstGeom>
          <a:solidFill>
            <a:srgbClr val="D2232A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defRPr/>
            </a:pPr>
            <a:endParaRPr lang="lt-LT" sz="1000" kern="0">
              <a:solidFill>
                <a:sysClr val="window" lastClr="FFFFFF"/>
              </a:solidFill>
              <a:latin typeface="Cambri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tačiakampis 7">
            <a:extLst>
              <a:ext uri="{FF2B5EF4-FFF2-40B4-BE49-F238E27FC236}">
                <a16:creationId xmlns:a16="http://schemas.microsoft.com/office/drawing/2014/main" id="{180CF2F4-9267-5F97-A731-1BB15DD0FAA1}"/>
              </a:ext>
            </a:extLst>
          </p:cNvPr>
          <p:cNvSpPr/>
          <p:nvPr/>
        </p:nvSpPr>
        <p:spPr>
          <a:xfrm>
            <a:off x="11330940" y="5283200"/>
            <a:ext cx="861060" cy="431800"/>
          </a:xfrm>
          <a:prstGeom prst="rect">
            <a:avLst/>
          </a:prstGeom>
          <a:solidFill>
            <a:srgbClr val="D2232A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lt-LT" kern="0">
              <a:solidFill>
                <a:sysClr val="window" lastClr="FFFFFF"/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710936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545ABC-2473-5590-AE39-ACC70CFCC6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ačiakampis 6">
            <a:extLst>
              <a:ext uri="{FF2B5EF4-FFF2-40B4-BE49-F238E27FC236}">
                <a16:creationId xmlns:a16="http://schemas.microsoft.com/office/drawing/2014/main" id="{A200CB94-2D1F-6C56-1057-CC444B725A41}"/>
              </a:ext>
            </a:extLst>
          </p:cNvPr>
          <p:cNvSpPr/>
          <p:nvPr/>
        </p:nvSpPr>
        <p:spPr>
          <a:xfrm>
            <a:off x="3486" y="359850"/>
            <a:ext cx="12192000" cy="893135"/>
          </a:xfrm>
          <a:prstGeom prst="rect">
            <a:avLst/>
          </a:prstGeom>
          <a:solidFill>
            <a:srgbClr val="2C40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1" name="Pavadinimas 1">
            <a:extLst>
              <a:ext uri="{FF2B5EF4-FFF2-40B4-BE49-F238E27FC236}">
                <a16:creationId xmlns:a16="http://schemas.microsoft.com/office/drawing/2014/main" id="{6C676F89-7EB5-BFDB-B5F1-EE83F6C444FD}"/>
              </a:ext>
            </a:extLst>
          </p:cNvPr>
          <p:cNvSpPr txBox="1">
            <a:spLocks/>
          </p:cNvSpPr>
          <p:nvPr/>
        </p:nvSpPr>
        <p:spPr>
          <a:xfrm>
            <a:off x="3253892" y="619277"/>
            <a:ext cx="8066888" cy="538099"/>
          </a:xfrm>
          <a:prstGeom prst="rect">
            <a:avLst/>
          </a:prstGeom>
          <a:solidFill>
            <a:srgbClr val="2C4058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lt-LT" sz="3000">
                <a:solidFill>
                  <a:schemeClr val="bg1"/>
                </a:solidFill>
                <a:latin typeface="Trebuchet MS" panose="020B0603020202020204" pitchFamily="34" charset="0"/>
              </a:rPr>
              <a:t>Įgyvendinamų veiklų efektyvumas</a:t>
            </a:r>
          </a:p>
          <a:p>
            <a:pPr algn="r"/>
            <a:endParaRPr lang="en-GB" sz="300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4381F4-61CB-CA10-9220-80FFAA4265F8}"/>
              </a:ext>
            </a:extLst>
          </p:cNvPr>
          <p:cNvSpPr txBox="1"/>
          <p:nvPr/>
        </p:nvSpPr>
        <p:spPr>
          <a:xfrm>
            <a:off x="1218856" y="2444386"/>
            <a:ext cx="4378216" cy="2231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lt-LT" sz="1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SITUACIJA </a:t>
            </a:r>
          </a:p>
          <a:p>
            <a:pPr algn="just">
              <a:spcBef>
                <a:spcPts val="600"/>
              </a:spcBef>
            </a:pPr>
            <a:endParaRPr lang="lt-LT" sz="1600" b="1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lt-LT" sz="1500" b="1">
                <a:latin typeface="Cambria" panose="02040503050406030204" pitchFamily="18" charset="0"/>
                <a:ea typeface="Cambria" panose="02040503050406030204" pitchFamily="18" charset="0"/>
              </a:rPr>
              <a:t>Dalis pagal atskirus projektus organizuotų mokymų yra labai panašūs savo tematika ir nėra specifiniai konkrečios organizacijos veiklai</a:t>
            </a:r>
            <a:endParaRPr lang="en-LT" sz="15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8000" algn="just">
              <a:spcBef>
                <a:spcPts val="600"/>
              </a:spcBef>
            </a:pPr>
            <a:r>
              <a:rPr lang="lt-LT" sz="1400" i="1">
                <a:latin typeface="Cambria" panose="02040503050406030204" pitchFamily="18" charset="0"/>
                <a:ea typeface="Cambria" panose="02040503050406030204" pitchFamily="18" charset="0"/>
              </a:rPr>
              <a:t>Pavyzdžiui, kompiuterinio raštingumo, duomenų apsaugos, finansinio raštingumo mokymai</a:t>
            </a:r>
            <a:endParaRPr lang="lt-LT" sz="1400" b="1" i="1">
              <a:solidFill>
                <a:srgbClr val="D2232A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227E2E-366F-1525-30F7-DC0EB8C63B4F}"/>
              </a:ext>
            </a:extLst>
          </p:cNvPr>
          <p:cNvSpPr txBox="1"/>
          <p:nvPr/>
        </p:nvSpPr>
        <p:spPr>
          <a:xfrm>
            <a:off x="6816330" y="2444386"/>
            <a:ext cx="4504450" cy="3370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t-LT" sz="1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REKOMENDACIJOS</a:t>
            </a:r>
          </a:p>
          <a:p>
            <a:pPr>
              <a:spcBef>
                <a:spcPts val="600"/>
              </a:spcBef>
            </a:pPr>
            <a:endParaRPr lang="lt-LT" sz="1600" b="1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lt-LT" sz="1500">
                <a:latin typeface="Cambria" panose="02040503050406030204" pitchFamily="18" charset="0"/>
                <a:ea typeface="Cambria" panose="02040503050406030204" pitchFamily="18" charset="0"/>
              </a:rPr>
              <a:t>Centralizuotai įgyvendinti </a:t>
            </a:r>
            <a:r>
              <a:rPr lang="lt-LT" sz="1500" b="1">
                <a:latin typeface="Cambria" panose="02040503050406030204" pitchFamily="18" charset="0"/>
                <a:ea typeface="Cambria" panose="02040503050406030204" pitchFamily="18" charset="0"/>
              </a:rPr>
              <a:t>daugiau bendrų veiklų</a:t>
            </a:r>
            <a:r>
              <a:rPr lang="lt-LT" sz="1500">
                <a:latin typeface="Cambria" panose="02040503050406030204" pitchFamily="18" charset="0"/>
                <a:ea typeface="Cambria" panose="02040503050406030204" pitchFamily="18" charset="0"/>
              </a:rPr>
              <a:t>, kuriose būtų kviečiamos dalyvauti įvairios NVO</a:t>
            </a:r>
          </a:p>
          <a:p>
            <a:pPr marL="288000" algn="just">
              <a:spcBef>
                <a:spcPts val="600"/>
              </a:spcBef>
            </a:pPr>
            <a:r>
              <a:rPr lang="lt-LT" sz="1400" i="1">
                <a:latin typeface="Cambria" panose="02040503050406030204" pitchFamily="18" charset="0"/>
                <a:ea typeface="Cambria" panose="02040503050406030204" pitchFamily="18" charset="0"/>
              </a:rPr>
              <a:t>Bendri mokymai, patirties pasidalinimo renginiai, idėjų dirbtuvės ir kt.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lt-LT" sz="1500">
                <a:latin typeface="Cambria" panose="02040503050406030204" pitchFamily="18" charset="0"/>
                <a:ea typeface="Cambria" panose="02040503050406030204" pitchFamily="18" charset="0"/>
              </a:rPr>
              <a:t>Panaudoti </a:t>
            </a:r>
            <a:r>
              <a:rPr lang="lt-LT" sz="1500" b="1">
                <a:latin typeface="Cambria" panose="02040503050406030204" pitchFamily="18" charset="0"/>
                <a:ea typeface="Cambria" panose="02040503050406030204" pitchFamily="18" charset="0"/>
              </a:rPr>
              <a:t>skėtinių  organizacijų potencialą </a:t>
            </a:r>
            <a:r>
              <a:rPr lang="lt-LT" sz="1500">
                <a:latin typeface="Cambria" panose="02040503050406030204" pitchFamily="18" charset="0"/>
                <a:ea typeface="Cambria" panose="02040503050406030204" pitchFamily="18" charset="0"/>
              </a:rPr>
              <a:t>(projektus)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lt-LT" sz="1500">
                <a:latin typeface="Cambria" panose="02040503050406030204" pitchFamily="18" charset="0"/>
                <a:ea typeface="Cambria" panose="02040503050406030204" pitchFamily="18" charset="0"/>
              </a:rPr>
              <a:t>Papildomą dėmesį skirti </a:t>
            </a:r>
            <a:r>
              <a:rPr lang="lt-LT" sz="1500" b="1">
                <a:latin typeface="Cambria" panose="02040503050406030204" pitchFamily="18" charset="0"/>
                <a:ea typeface="Cambria" panose="02040503050406030204" pitchFamily="18" charset="0"/>
              </a:rPr>
              <a:t>mažiau įsitvirtinusioms, regionuose veikiančioms NVO</a:t>
            </a:r>
            <a:endParaRPr lang="lt-LT" sz="1500" b="1">
              <a:solidFill>
                <a:srgbClr val="D2232A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3AB9974B-F9A4-DDEE-B3B9-4CC976FAD86F}"/>
              </a:ext>
            </a:extLst>
          </p:cNvPr>
          <p:cNvSpPr/>
          <p:nvPr/>
        </p:nvSpPr>
        <p:spPr>
          <a:xfrm>
            <a:off x="5838105" y="3131824"/>
            <a:ext cx="829339" cy="1749056"/>
          </a:xfrm>
          <a:prstGeom prst="rightArrow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4" name="Stačiakampis 9">
            <a:extLst>
              <a:ext uri="{FF2B5EF4-FFF2-40B4-BE49-F238E27FC236}">
                <a16:creationId xmlns:a16="http://schemas.microsoft.com/office/drawing/2014/main" id="{6DCBE1A2-4355-F8C0-602C-78B665761B75}"/>
              </a:ext>
            </a:extLst>
          </p:cNvPr>
          <p:cNvSpPr/>
          <p:nvPr/>
        </p:nvSpPr>
        <p:spPr>
          <a:xfrm>
            <a:off x="-3888" y="1566310"/>
            <a:ext cx="1222744" cy="431800"/>
          </a:xfrm>
          <a:prstGeom prst="rect">
            <a:avLst/>
          </a:prstGeom>
          <a:solidFill>
            <a:srgbClr val="D2232A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defRPr/>
            </a:pPr>
            <a:endParaRPr lang="lt-LT" sz="1000" kern="0">
              <a:solidFill>
                <a:sysClr val="window" lastClr="FFFFFF"/>
              </a:solidFill>
              <a:latin typeface="Cambri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tačiakampis 7">
            <a:extLst>
              <a:ext uri="{FF2B5EF4-FFF2-40B4-BE49-F238E27FC236}">
                <a16:creationId xmlns:a16="http://schemas.microsoft.com/office/drawing/2014/main" id="{FA6E34B0-90EA-7305-0E25-EA1565C1A53F}"/>
              </a:ext>
            </a:extLst>
          </p:cNvPr>
          <p:cNvSpPr/>
          <p:nvPr/>
        </p:nvSpPr>
        <p:spPr>
          <a:xfrm>
            <a:off x="11330940" y="5283200"/>
            <a:ext cx="861060" cy="431800"/>
          </a:xfrm>
          <a:prstGeom prst="rect">
            <a:avLst/>
          </a:prstGeom>
          <a:solidFill>
            <a:srgbClr val="D2232A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lt-LT" kern="0">
              <a:solidFill>
                <a:sysClr val="window" lastClr="FFFFFF"/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97973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BA9C59-BBBF-E750-7125-EF43C046EA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ačiakampis 6">
            <a:extLst>
              <a:ext uri="{FF2B5EF4-FFF2-40B4-BE49-F238E27FC236}">
                <a16:creationId xmlns:a16="http://schemas.microsoft.com/office/drawing/2014/main" id="{B1314828-9DAA-17CB-3E8E-E027BA1798FE}"/>
              </a:ext>
            </a:extLst>
          </p:cNvPr>
          <p:cNvSpPr/>
          <p:nvPr/>
        </p:nvSpPr>
        <p:spPr>
          <a:xfrm>
            <a:off x="3486" y="359850"/>
            <a:ext cx="12192000" cy="893135"/>
          </a:xfrm>
          <a:prstGeom prst="rect">
            <a:avLst/>
          </a:prstGeom>
          <a:solidFill>
            <a:srgbClr val="2C40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1" name="Pavadinimas 1">
            <a:extLst>
              <a:ext uri="{FF2B5EF4-FFF2-40B4-BE49-F238E27FC236}">
                <a16:creationId xmlns:a16="http://schemas.microsoft.com/office/drawing/2014/main" id="{1F312105-E333-6EF2-9361-103B8AD27B26}"/>
              </a:ext>
            </a:extLst>
          </p:cNvPr>
          <p:cNvSpPr txBox="1">
            <a:spLocks/>
          </p:cNvSpPr>
          <p:nvPr/>
        </p:nvSpPr>
        <p:spPr>
          <a:xfrm>
            <a:off x="3253892" y="619277"/>
            <a:ext cx="8066888" cy="538099"/>
          </a:xfrm>
          <a:prstGeom prst="rect">
            <a:avLst/>
          </a:prstGeom>
          <a:solidFill>
            <a:srgbClr val="2C4058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lt-LT" sz="3200">
                <a:solidFill>
                  <a:schemeClr val="bg1"/>
                </a:solidFill>
                <a:latin typeface="Trebuchet MS" panose="020B0603020202020204" pitchFamily="34" charset="0"/>
              </a:rPr>
              <a:t>Rezultatų stebėsena</a:t>
            </a:r>
          </a:p>
          <a:p>
            <a:pPr algn="r"/>
            <a:endParaRPr lang="en-GB" sz="320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6671B6-4462-9E6B-4059-05DD6BE0C8C3}"/>
              </a:ext>
            </a:extLst>
          </p:cNvPr>
          <p:cNvSpPr txBox="1"/>
          <p:nvPr/>
        </p:nvSpPr>
        <p:spPr>
          <a:xfrm>
            <a:off x="1468989" y="2263290"/>
            <a:ext cx="4038676" cy="272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lt-LT" sz="1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SITUACIJA</a:t>
            </a:r>
          </a:p>
          <a:p>
            <a:pPr algn="just">
              <a:spcBef>
                <a:spcPts val="600"/>
              </a:spcBef>
            </a:pPr>
            <a:endParaRPr lang="lt-LT" sz="1600" b="1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t-LT" sz="1500" b="1">
                <a:latin typeface="Cambria" panose="02040503050406030204" pitchFamily="18" charset="0"/>
                <a:ea typeface="Cambria" panose="02040503050406030204" pitchFamily="18" charset="0"/>
              </a:rPr>
              <a:t>Nėra vieningos stebėsenos rodiklių sistemos</a:t>
            </a:r>
          </a:p>
          <a:p>
            <a:pPr marL="288000" algn="just">
              <a:spcBef>
                <a:spcPts val="600"/>
              </a:spcBef>
            </a:pPr>
            <a:r>
              <a:rPr lang="lt-LT" sz="1400" i="1">
                <a:latin typeface="Cambria" panose="02040503050406030204" pitchFamily="18" charset="0"/>
                <a:ea typeface="Cambria" panose="02040503050406030204" pitchFamily="18" charset="0"/>
              </a:rPr>
              <a:t>Šiuo metu projektų vykdytojai patys pasirenka veiklų įgyvendinimo ir rezultatų rodiklius</a:t>
            </a:r>
            <a:endParaRPr lang="en-LT" sz="14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t-LT" sz="1500" b="1">
                <a:latin typeface="Cambria" panose="02040503050406030204" pitchFamily="18" charset="0"/>
                <a:ea typeface="Cambria" panose="02040503050406030204" pitchFamily="18" charset="0"/>
              </a:rPr>
              <a:t>Neaišku kaip interpretuoti pasirinktų rodiklių turinį</a:t>
            </a:r>
            <a:r>
              <a:rPr lang="en-LT" sz="1500" b="1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just">
              <a:spcBef>
                <a:spcPts val="600"/>
              </a:spcBef>
            </a:pPr>
            <a:endParaRPr lang="lt-LT" sz="1600" b="1">
              <a:solidFill>
                <a:srgbClr val="D2232A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F9285D-50F8-BEF3-6C80-CE5E454EA32E}"/>
              </a:ext>
            </a:extLst>
          </p:cNvPr>
          <p:cNvSpPr txBox="1"/>
          <p:nvPr/>
        </p:nvSpPr>
        <p:spPr>
          <a:xfrm>
            <a:off x="6684334" y="2272202"/>
            <a:ext cx="4636446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lt-LT" sz="1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REKOMENDACIJOS</a:t>
            </a:r>
          </a:p>
          <a:p>
            <a:pPr algn="just">
              <a:spcBef>
                <a:spcPts val="600"/>
              </a:spcBef>
            </a:pPr>
            <a:endParaRPr lang="lt-LT" sz="1600" b="1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t-LT" sz="1500">
                <a:latin typeface="Cambria" panose="02040503050406030204" pitchFamily="18" charset="0"/>
                <a:ea typeface="Cambria" panose="02040503050406030204" pitchFamily="18" charset="0"/>
              </a:rPr>
              <a:t>Konkursų nuostatuose pateikti galimų </a:t>
            </a:r>
            <a:r>
              <a:rPr lang="lt-LT" sz="1500" b="1">
                <a:latin typeface="Cambria" panose="02040503050406030204" pitchFamily="18" charset="0"/>
                <a:ea typeface="Cambria" panose="02040503050406030204" pitchFamily="18" charset="0"/>
              </a:rPr>
              <a:t>pagrindinių veiklų įgyvendinimo (produkto) ir rezultato rodiklių sąrašą 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t-LT" sz="1500">
                <a:latin typeface="Cambria" panose="02040503050406030204" pitchFamily="18" charset="0"/>
                <a:ea typeface="Cambria" panose="02040503050406030204" pitchFamily="18" charset="0"/>
              </a:rPr>
              <a:t>Leisti projektų vykdytojams pasirinkti aktualius rodiklius ir, </a:t>
            </a:r>
            <a:r>
              <a:rPr lang="lt-LT" sz="1500" b="1">
                <a:latin typeface="Cambria" panose="02040503050406030204" pitchFamily="18" charset="0"/>
                <a:ea typeface="Cambria" panose="02040503050406030204" pitchFamily="18" charset="0"/>
              </a:rPr>
              <a:t>esant poreikiui, pridėti papildomus savo rodiklius</a:t>
            </a:r>
            <a:endParaRPr lang="lt-LT" sz="15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t-LT" sz="1500">
                <a:latin typeface="Cambria" panose="02040503050406030204" pitchFamily="18" charset="0"/>
                <a:ea typeface="Cambria" panose="02040503050406030204" pitchFamily="18" charset="0"/>
              </a:rPr>
              <a:t>Veiklų įgyvendinimo (produkto) ir rezultato rodiklius </a:t>
            </a:r>
            <a:r>
              <a:rPr lang="lt-LT" sz="1500" b="1">
                <a:latin typeface="Cambria" panose="02040503050406030204" pitchFamily="18" charset="0"/>
                <a:ea typeface="Cambria" panose="02040503050406030204" pitchFamily="18" charset="0"/>
              </a:rPr>
              <a:t>naudoti visuose projektuose </a:t>
            </a:r>
            <a:r>
              <a:rPr lang="lt-LT" sz="1500">
                <a:latin typeface="Cambria" panose="02040503050406030204" pitchFamily="18" charset="0"/>
                <a:ea typeface="Cambria" panose="02040503050406030204" pitchFamily="18" charset="0"/>
              </a:rPr>
              <a:t>(visi konkursai)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t-LT" sz="1500">
                <a:latin typeface="Cambria" panose="02040503050406030204" pitchFamily="18" charset="0"/>
                <a:ea typeface="Cambria" panose="02040503050406030204" pitchFamily="18" charset="0"/>
              </a:rPr>
              <a:t>Parengti </a:t>
            </a:r>
            <a:r>
              <a:rPr lang="lt-LT" sz="1500" b="1">
                <a:latin typeface="Cambria" panose="02040503050406030204" pitchFamily="18" charset="0"/>
                <a:ea typeface="Cambria" panose="02040503050406030204" pitchFamily="18" charset="0"/>
              </a:rPr>
              <a:t>stebėsenos rodiklių aprašymo korteles</a:t>
            </a:r>
          </a:p>
          <a:p>
            <a:pPr algn="just">
              <a:spcBef>
                <a:spcPts val="600"/>
              </a:spcBef>
            </a:pPr>
            <a:endParaRPr lang="lt-LT" sz="1600">
              <a:solidFill>
                <a:srgbClr val="D2232A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1FDA067A-41BE-8C66-B279-2593AD73489F}"/>
              </a:ext>
            </a:extLst>
          </p:cNvPr>
          <p:cNvSpPr/>
          <p:nvPr/>
        </p:nvSpPr>
        <p:spPr>
          <a:xfrm>
            <a:off x="5695507" y="2915979"/>
            <a:ext cx="829339" cy="1749056"/>
          </a:xfrm>
          <a:prstGeom prst="rightArrow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4" name="Stačiakampis 9">
            <a:extLst>
              <a:ext uri="{FF2B5EF4-FFF2-40B4-BE49-F238E27FC236}">
                <a16:creationId xmlns:a16="http://schemas.microsoft.com/office/drawing/2014/main" id="{A9F634F3-5FB7-3A38-9C63-514FB038A1C4}"/>
              </a:ext>
            </a:extLst>
          </p:cNvPr>
          <p:cNvSpPr/>
          <p:nvPr/>
        </p:nvSpPr>
        <p:spPr>
          <a:xfrm>
            <a:off x="-3888" y="1566310"/>
            <a:ext cx="1222744" cy="431800"/>
          </a:xfrm>
          <a:prstGeom prst="rect">
            <a:avLst/>
          </a:prstGeom>
          <a:solidFill>
            <a:srgbClr val="D2232A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defRPr/>
            </a:pPr>
            <a:endParaRPr lang="lt-LT" sz="1000" kern="0">
              <a:solidFill>
                <a:sysClr val="window" lastClr="FFFFFF"/>
              </a:solidFill>
              <a:latin typeface="Cambri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tačiakampis 7">
            <a:extLst>
              <a:ext uri="{FF2B5EF4-FFF2-40B4-BE49-F238E27FC236}">
                <a16:creationId xmlns:a16="http://schemas.microsoft.com/office/drawing/2014/main" id="{0E2AAA61-2493-07C0-0921-E5B78FA5D75F}"/>
              </a:ext>
            </a:extLst>
          </p:cNvPr>
          <p:cNvSpPr/>
          <p:nvPr/>
        </p:nvSpPr>
        <p:spPr>
          <a:xfrm>
            <a:off x="11330940" y="5283200"/>
            <a:ext cx="861060" cy="431800"/>
          </a:xfrm>
          <a:prstGeom prst="rect">
            <a:avLst/>
          </a:prstGeom>
          <a:solidFill>
            <a:srgbClr val="D2232A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lt-LT" kern="0">
              <a:solidFill>
                <a:sysClr val="window" lastClr="FFFFFF"/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069539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7F2A75-B936-BD79-32D0-710AC426AB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ačiakampis 6">
            <a:extLst>
              <a:ext uri="{FF2B5EF4-FFF2-40B4-BE49-F238E27FC236}">
                <a16:creationId xmlns:a16="http://schemas.microsoft.com/office/drawing/2014/main" id="{3536A856-D659-7BFB-F90E-F98CE50B634D}"/>
              </a:ext>
            </a:extLst>
          </p:cNvPr>
          <p:cNvSpPr/>
          <p:nvPr/>
        </p:nvSpPr>
        <p:spPr>
          <a:xfrm>
            <a:off x="0" y="2767047"/>
            <a:ext cx="12192000" cy="1323906"/>
          </a:xfrm>
          <a:prstGeom prst="rect">
            <a:avLst/>
          </a:prstGeom>
          <a:solidFill>
            <a:srgbClr val="2C40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1" name="Pavadinimas 1">
            <a:extLst>
              <a:ext uri="{FF2B5EF4-FFF2-40B4-BE49-F238E27FC236}">
                <a16:creationId xmlns:a16="http://schemas.microsoft.com/office/drawing/2014/main" id="{8C0D0898-D68F-37F9-45E9-09E5B9F020E3}"/>
              </a:ext>
            </a:extLst>
          </p:cNvPr>
          <p:cNvSpPr txBox="1">
            <a:spLocks/>
          </p:cNvSpPr>
          <p:nvPr/>
        </p:nvSpPr>
        <p:spPr>
          <a:xfrm>
            <a:off x="3264052" y="3159950"/>
            <a:ext cx="8066888" cy="538099"/>
          </a:xfrm>
          <a:prstGeom prst="rect">
            <a:avLst/>
          </a:prstGeom>
          <a:solidFill>
            <a:srgbClr val="2C4058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lt-LT" sz="2800">
                <a:solidFill>
                  <a:schemeClr val="bg1"/>
                </a:solidFill>
                <a:latin typeface="Trebuchet MS" panose="020B0603020202020204" pitchFamily="34" charset="0"/>
              </a:rPr>
              <a:t>Apie vertinimą</a:t>
            </a:r>
          </a:p>
          <a:p>
            <a:pPr algn="r"/>
            <a:endParaRPr lang="en-GB" sz="300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Stačiakampis 9">
            <a:extLst>
              <a:ext uri="{FF2B5EF4-FFF2-40B4-BE49-F238E27FC236}">
                <a16:creationId xmlns:a16="http://schemas.microsoft.com/office/drawing/2014/main" id="{9C330B92-7C24-51C4-06F0-91D3A0D2F787}"/>
              </a:ext>
            </a:extLst>
          </p:cNvPr>
          <p:cNvSpPr/>
          <p:nvPr/>
        </p:nvSpPr>
        <p:spPr>
          <a:xfrm>
            <a:off x="-3520" y="1566310"/>
            <a:ext cx="1222744" cy="431800"/>
          </a:xfrm>
          <a:prstGeom prst="rect">
            <a:avLst/>
          </a:prstGeom>
          <a:solidFill>
            <a:srgbClr val="D2232A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defRPr/>
            </a:pPr>
            <a:endParaRPr lang="lt-LT" sz="1000" kern="0">
              <a:solidFill>
                <a:sysClr val="window" lastClr="FFFFFF"/>
              </a:solidFill>
              <a:latin typeface="Cambri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tačiakampis 7">
            <a:extLst>
              <a:ext uri="{FF2B5EF4-FFF2-40B4-BE49-F238E27FC236}">
                <a16:creationId xmlns:a16="http://schemas.microsoft.com/office/drawing/2014/main" id="{838778C6-51B4-B769-8306-64FC7917B3DE}"/>
              </a:ext>
            </a:extLst>
          </p:cNvPr>
          <p:cNvSpPr/>
          <p:nvPr/>
        </p:nvSpPr>
        <p:spPr>
          <a:xfrm>
            <a:off x="11330940" y="5283200"/>
            <a:ext cx="861060" cy="431800"/>
          </a:xfrm>
          <a:prstGeom prst="rect">
            <a:avLst/>
          </a:prstGeom>
          <a:solidFill>
            <a:srgbClr val="D2232A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lt-LT" kern="0">
              <a:solidFill>
                <a:sysClr val="window" lastClr="FFFFFF"/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830064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60490F-44C0-7D23-6095-2F5646E879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ačiakampis 6">
            <a:extLst>
              <a:ext uri="{FF2B5EF4-FFF2-40B4-BE49-F238E27FC236}">
                <a16:creationId xmlns:a16="http://schemas.microsoft.com/office/drawing/2014/main" id="{51BF8A86-4AE0-44F6-1D8A-C6FF89D34BD0}"/>
              </a:ext>
            </a:extLst>
          </p:cNvPr>
          <p:cNvSpPr/>
          <p:nvPr/>
        </p:nvSpPr>
        <p:spPr>
          <a:xfrm>
            <a:off x="3486" y="359850"/>
            <a:ext cx="12192000" cy="893135"/>
          </a:xfrm>
          <a:prstGeom prst="rect">
            <a:avLst/>
          </a:prstGeom>
          <a:solidFill>
            <a:srgbClr val="2C40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1" name="Pavadinimas 1">
            <a:extLst>
              <a:ext uri="{FF2B5EF4-FFF2-40B4-BE49-F238E27FC236}">
                <a16:creationId xmlns:a16="http://schemas.microsoft.com/office/drawing/2014/main" id="{CB247111-1D1B-C75F-D7F4-6E298E984F4A}"/>
              </a:ext>
            </a:extLst>
          </p:cNvPr>
          <p:cNvSpPr txBox="1">
            <a:spLocks/>
          </p:cNvSpPr>
          <p:nvPr/>
        </p:nvSpPr>
        <p:spPr>
          <a:xfrm>
            <a:off x="3253892" y="619277"/>
            <a:ext cx="8066888" cy="538099"/>
          </a:xfrm>
          <a:prstGeom prst="rect">
            <a:avLst/>
          </a:prstGeom>
          <a:solidFill>
            <a:srgbClr val="2C4058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lt-LT" sz="3200">
                <a:solidFill>
                  <a:schemeClr val="bg1"/>
                </a:solidFill>
                <a:latin typeface="Trebuchet MS" panose="020B0603020202020204" pitchFamily="34" charset="0"/>
              </a:rPr>
              <a:t>Konkursų organizavimas</a:t>
            </a:r>
          </a:p>
          <a:p>
            <a:pPr algn="r"/>
            <a:endParaRPr lang="en-GB" sz="320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ACE8D5-9CB1-D422-3CC3-CFBB7FEF19D8}"/>
              </a:ext>
            </a:extLst>
          </p:cNvPr>
          <p:cNvSpPr txBox="1"/>
          <p:nvPr/>
        </p:nvSpPr>
        <p:spPr>
          <a:xfrm>
            <a:off x="1218856" y="2305075"/>
            <a:ext cx="4590865" cy="324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lt-LT" sz="1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SITUACIJA </a:t>
            </a:r>
          </a:p>
          <a:p>
            <a:pPr algn="just">
              <a:spcBef>
                <a:spcPts val="600"/>
              </a:spcBef>
            </a:pPr>
            <a:endParaRPr lang="lt-LT" sz="1600" b="1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t-LT" sz="1500" b="1">
                <a:latin typeface="Cambria" panose="02040503050406030204" pitchFamily="18" charset="0"/>
                <a:ea typeface="Cambria" panose="02040503050406030204" pitchFamily="18" charset="0"/>
              </a:rPr>
              <a:t>Nėra aiškių takoskyrų tarp NVOIS ir NVOK konkursuose atrinktų projektų</a:t>
            </a:r>
          </a:p>
          <a:p>
            <a:pPr marL="288000" algn="just">
              <a:spcBef>
                <a:spcPts val="600"/>
              </a:spcBef>
            </a:pPr>
            <a:r>
              <a:rPr lang="lt-LT" sz="1400" i="1">
                <a:latin typeface="Cambria" panose="02040503050406030204" pitchFamily="18" charset="0"/>
                <a:ea typeface="Cambria" panose="02040503050406030204" pitchFamily="18" charset="0"/>
              </a:rPr>
              <a:t>NVOIS projektuose dažniausiai įgyvendintos tokios pat veiklos kaip ir NVOK projektuose, tik didesne apimtimi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t-LT" sz="1500" b="1">
                <a:latin typeface="Cambria" panose="02040503050406030204" pitchFamily="18" charset="0"/>
                <a:ea typeface="Cambria" panose="02040503050406030204" pitchFamily="18" charset="0"/>
              </a:rPr>
              <a:t>Dvimečiuose projektuose </a:t>
            </a:r>
            <a:r>
              <a:rPr lang="lt-LT" sz="1500">
                <a:latin typeface="Cambria" panose="02040503050406030204" pitchFamily="18" charset="0"/>
                <a:ea typeface="Cambria" panose="02040503050406030204" pitchFamily="18" charset="0"/>
              </a:rPr>
              <a:t>(NVOIS ir NOBP) dažnu atveju </a:t>
            </a:r>
            <a:r>
              <a:rPr lang="lt-LT" sz="1500" b="1">
                <a:latin typeface="Cambria" panose="02040503050406030204" pitchFamily="18" charset="0"/>
                <a:ea typeface="Cambria" panose="02040503050406030204" pitchFamily="18" charset="0"/>
              </a:rPr>
              <a:t>abiem metais kartojamos tos pačios ar labai panašios veiklos</a:t>
            </a:r>
            <a:endParaRPr lang="lt-LT" sz="15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t-LT" sz="1500" b="1">
                <a:latin typeface="Cambria" panose="02040503050406030204" pitchFamily="18" charset="0"/>
                <a:ea typeface="Cambria" panose="02040503050406030204" pitchFamily="18" charset="0"/>
              </a:rPr>
              <a:t>Skėtinės organizacijos gali teikti paraiškas į joms skirtą konkursą (NOBP) ir kitus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8B8CFF-2C0D-654B-CBB0-D6817DA75B74}"/>
              </a:ext>
            </a:extLst>
          </p:cNvPr>
          <p:cNvSpPr txBox="1"/>
          <p:nvPr/>
        </p:nvSpPr>
        <p:spPr>
          <a:xfrm>
            <a:off x="6817806" y="2305075"/>
            <a:ext cx="4502974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lt-LT" sz="1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REKOMENDACIJOS</a:t>
            </a:r>
          </a:p>
          <a:p>
            <a:pPr algn="just">
              <a:spcBef>
                <a:spcPts val="600"/>
              </a:spcBef>
            </a:pPr>
            <a:endParaRPr lang="lt-LT" sz="1600" b="1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t-LT" sz="1500">
                <a:latin typeface="Cambria" panose="02040503050406030204" pitchFamily="18" charset="0"/>
                <a:ea typeface="Cambria" panose="02040503050406030204" pitchFamily="18" charset="0"/>
              </a:rPr>
              <a:t>Organizuoti</a:t>
            </a:r>
            <a:r>
              <a:rPr lang="lt-LT" sz="1500" b="1">
                <a:latin typeface="Cambria" panose="02040503050406030204" pitchFamily="18" charset="0"/>
                <a:ea typeface="Cambria" panose="02040503050406030204" pitchFamily="18" charset="0"/>
              </a:rPr>
              <a:t> didelės ir vidutinės/mažos apimties konkursus</a:t>
            </a:r>
            <a:r>
              <a:rPr lang="lt-LT" sz="1500">
                <a:latin typeface="Cambria" panose="02040503050406030204" pitchFamily="18" charset="0"/>
                <a:ea typeface="Cambria" panose="02040503050406030204" pitchFamily="18" charset="0"/>
              </a:rPr>
              <a:t>, kuriuose </a:t>
            </a:r>
            <a:r>
              <a:rPr lang="lt-LT" sz="1500" b="1">
                <a:latin typeface="Cambria" panose="02040503050406030204" pitchFamily="18" charset="0"/>
                <a:ea typeface="Cambria" panose="02040503050406030204" pitchFamily="18" charset="0"/>
              </a:rPr>
              <a:t>leisti dalyvauti visoms NVO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t-LT" sz="1500">
                <a:latin typeface="Cambria" panose="02040503050406030204" pitchFamily="18" charset="0"/>
                <a:ea typeface="Cambria" panose="02040503050406030204" pitchFamily="18" charset="0"/>
              </a:rPr>
              <a:t>Projektų vykdytojai, siekiantys įgyvendinti </a:t>
            </a:r>
            <a:r>
              <a:rPr lang="lt-LT" sz="1500" b="1">
                <a:latin typeface="Cambria" panose="02040503050406030204" pitchFamily="18" charset="0"/>
                <a:ea typeface="Cambria" panose="02040503050406030204" pitchFamily="18" charset="0"/>
              </a:rPr>
              <a:t>dvimetį projektą, </a:t>
            </a:r>
            <a:r>
              <a:rPr lang="lt-LT" sz="1500">
                <a:latin typeface="Cambria" panose="02040503050406030204" pitchFamily="18" charset="0"/>
                <a:ea typeface="Cambria" panose="02040503050406030204" pitchFamily="18" charset="0"/>
              </a:rPr>
              <a:t>turėtų </a:t>
            </a:r>
            <a:r>
              <a:rPr lang="lt-LT" sz="1500" b="1">
                <a:latin typeface="Cambria" panose="02040503050406030204" pitchFamily="18" charset="0"/>
                <a:ea typeface="Cambria" panose="02040503050406030204" pitchFamily="18" charset="0"/>
              </a:rPr>
              <a:t>papildomai pagrįsti </a:t>
            </a:r>
            <a:r>
              <a:rPr lang="lt-LT" sz="1500">
                <a:latin typeface="Cambria" panose="02040503050406030204" pitchFamily="18" charset="0"/>
                <a:ea typeface="Cambria" panose="02040503050406030204" pitchFamily="18" charset="0"/>
              </a:rPr>
              <a:t>tokį pasirinkimą</a:t>
            </a:r>
            <a:endParaRPr lang="en-LT" sz="15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t-LT" sz="1500">
                <a:latin typeface="Cambria" panose="02040503050406030204" pitchFamily="18" charset="0"/>
                <a:ea typeface="Cambria" panose="02040503050406030204" pitchFamily="18" charset="0"/>
              </a:rPr>
              <a:t>Skėtinėms NVO išlaikyti atskirą konkursą. NVO, teikusioms paraišką į šį konkursą, bet </a:t>
            </a:r>
            <a:r>
              <a:rPr lang="lt-LT" sz="1500" b="1">
                <a:latin typeface="Cambria" panose="02040503050406030204" pitchFamily="18" charset="0"/>
                <a:ea typeface="Cambria" panose="02040503050406030204" pitchFamily="18" charset="0"/>
              </a:rPr>
              <a:t>negavusioms finansavimo, apriboti galimybę tais metais teikti paraiškas į kitus konkursus</a:t>
            </a:r>
            <a:endParaRPr lang="en-LT" sz="15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Bef>
                <a:spcPts val="600"/>
              </a:spcBef>
            </a:pPr>
            <a:endParaRPr lang="lt-LT" sz="1600" b="1">
              <a:solidFill>
                <a:srgbClr val="D2232A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01C601B4-3C05-5A76-8FCF-006F9F5064F4}"/>
              </a:ext>
            </a:extLst>
          </p:cNvPr>
          <p:cNvSpPr/>
          <p:nvPr/>
        </p:nvSpPr>
        <p:spPr>
          <a:xfrm>
            <a:off x="5899094" y="3261817"/>
            <a:ext cx="829339" cy="1749056"/>
          </a:xfrm>
          <a:prstGeom prst="rightArrow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4" name="Stačiakampis 9">
            <a:extLst>
              <a:ext uri="{FF2B5EF4-FFF2-40B4-BE49-F238E27FC236}">
                <a16:creationId xmlns:a16="http://schemas.microsoft.com/office/drawing/2014/main" id="{6A38F813-7D44-8A81-620C-81E6F50CE34B}"/>
              </a:ext>
            </a:extLst>
          </p:cNvPr>
          <p:cNvSpPr/>
          <p:nvPr/>
        </p:nvSpPr>
        <p:spPr>
          <a:xfrm>
            <a:off x="-3888" y="1566310"/>
            <a:ext cx="1222744" cy="431800"/>
          </a:xfrm>
          <a:prstGeom prst="rect">
            <a:avLst/>
          </a:prstGeom>
          <a:solidFill>
            <a:srgbClr val="D2232A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defRPr/>
            </a:pPr>
            <a:endParaRPr lang="lt-LT" sz="1000" kern="0">
              <a:solidFill>
                <a:sysClr val="window" lastClr="FFFFFF"/>
              </a:solidFill>
              <a:latin typeface="Cambri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tačiakampis 7">
            <a:extLst>
              <a:ext uri="{FF2B5EF4-FFF2-40B4-BE49-F238E27FC236}">
                <a16:creationId xmlns:a16="http://schemas.microsoft.com/office/drawing/2014/main" id="{171D2490-846F-E13A-2512-CC14A368EAD5}"/>
              </a:ext>
            </a:extLst>
          </p:cNvPr>
          <p:cNvSpPr/>
          <p:nvPr/>
        </p:nvSpPr>
        <p:spPr>
          <a:xfrm>
            <a:off x="11330940" y="5283200"/>
            <a:ext cx="861060" cy="431800"/>
          </a:xfrm>
          <a:prstGeom prst="rect">
            <a:avLst/>
          </a:prstGeom>
          <a:solidFill>
            <a:srgbClr val="D2232A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lt-LT" kern="0">
              <a:solidFill>
                <a:sysClr val="window" lastClr="FFFFFF"/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5471542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9915FF-C29D-5264-12F4-0F385B05C4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ačiakampis 6">
            <a:extLst>
              <a:ext uri="{FF2B5EF4-FFF2-40B4-BE49-F238E27FC236}">
                <a16:creationId xmlns:a16="http://schemas.microsoft.com/office/drawing/2014/main" id="{49EF476C-19CA-8CF6-7495-42D36A8DE767}"/>
              </a:ext>
            </a:extLst>
          </p:cNvPr>
          <p:cNvSpPr/>
          <p:nvPr/>
        </p:nvSpPr>
        <p:spPr>
          <a:xfrm>
            <a:off x="3486" y="359850"/>
            <a:ext cx="12192000" cy="893135"/>
          </a:xfrm>
          <a:prstGeom prst="rect">
            <a:avLst/>
          </a:prstGeom>
          <a:solidFill>
            <a:srgbClr val="2C40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1" name="Pavadinimas 1">
            <a:extLst>
              <a:ext uri="{FF2B5EF4-FFF2-40B4-BE49-F238E27FC236}">
                <a16:creationId xmlns:a16="http://schemas.microsoft.com/office/drawing/2014/main" id="{D5823D04-27A2-239B-944A-24E7CD5A81FD}"/>
              </a:ext>
            </a:extLst>
          </p:cNvPr>
          <p:cNvSpPr txBox="1">
            <a:spLocks/>
          </p:cNvSpPr>
          <p:nvPr/>
        </p:nvSpPr>
        <p:spPr>
          <a:xfrm>
            <a:off x="3253892" y="619277"/>
            <a:ext cx="8066888" cy="538099"/>
          </a:xfrm>
          <a:prstGeom prst="rect">
            <a:avLst/>
          </a:prstGeom>
          <a:solidFill>
            <a:srgbClr val="2C4058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lt-LT" sz="3200">
                <a:solidFill>
                  <a:schemeClr val="bg1"/>
                </a:solidFill>
                <a:latin typeface="Trebuchet MS" panose="020B0603020202020204" pitchFamily="34" charset="0"/>
              </a:rPr>
              <a:t>Administravimas</a:t>
            </a:r>
          </a:p>
          <a:p>
            <a:pPr algn="r"/>
            <a:endParaRPr lang="en-GB" sz="320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791D14-5D25-BC45-D8FE-F771A68E73E2}"/>
              </a:ext>
            </a:extLst>
          </p:cNvPr>
          <p:cNvSpPr txBox="1"/>
          <p:nvPr/>
        </p:nvSpPr>
        <p:spPr>
          <a:xfrm>
            <a:off x="783330" y="2311435"/>
            <a:ext cx="4590865" cy="3308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lt-LT" sz="1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SITUACIJA </a:t>
            </a:r>
          </a:p>
          <a:p>
            <a:pPr algn="just">
              <a:spcBef>
                <a:spcPts val="600"/>
              </a:spcBef>
            </a:pPr>
            <a:endParaRPr lang="lt-LT" sz="1600" b="1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t-LT" sz="1500" b="1">
                <a:latin typeface="Cambria" panose="02040503050406030204" pitchFamily="18" charset="0"/>
              </a:rPr>
              <a:t>Ribotas SOPAS funkcionalumas ir draugiškumas vartotojams</a:t>
            </a:r>
            <a:r>
              <a:rPr lang="lt-LT" sz="1500">
                <a:latin typeface="Cambria" panose="02040503050406030204" pitchFamily="18" charset="0"/>
              </a:rPr>
              <a:t> </a:t>
            </a:r>
          </a:p>
          <a:p>
            <a:pPr marL="288000" algn="just">
              <a:spcBef>
                <a:spcPts val="1200"/>
              </a:spcBef>
            </a:pPr>
            <a:r>
              <a:rPr lang="lt-LT" sz="1400" i="1">
                <a:latin typeface="Cambria" panose="02040503050406030204" pitchFamily="18" charset="0"/>
              </a:rPr>
              <a:t>Kartais neišsisaugoja pateikta informacija, informacija iš paraiškos </a:t>
            </a:r>
            <a:r>
              <a:rPr lang="en-LT" sz="1400" i="1">
                <a:latin typeface="Cambria" panose="02040503050406030204" pitchFamily="18" charset="0"/>
              </a:rPr>
              <a:t> automatiškai nepersikelia į ataskaitą ir pan.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t-LT" sz="1500" b="1">
                <a:latin typeface="Cambria" panose="02040503050406030204" pitchFamily="18" charset="0"/>
                <a:ea typeface="Cambria" panose="02040503050406030204" pitchFamily="18" charset="0"/>
              </a:rPr>
              <a:t>Pildant paraiškos formą pateikiama perteklinė informacija</a:t>
            </a:r>
          </a:p>
          <a:p>
            <a:pPr marL="288000" algn="just">
              <a:spcBef>
                <a:spcPts val="1200"/>
              </a:spcBef>
            </a:pPr>
            <a:r>
              <a:rPr lang="lt-LT" sz="1400" i="1">
                <a:latin typeface="Cambria" panose="02040503050406030204" pitchFamily="18" charset="0"/>
              </a:rPr>
              <a:t>Ilgi iššūkių aprašymai, srities, kurioje veikia pareiškėjas, aprašymas ir pan.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7CE371-3359-61FF-2929-6D79E88E4488}"/>
              </a:ext>
            </a:extLst>
          </p:cNvPr>
          <p:cNvSpPr txBox="1"/>
          <p:nvPr/>
        </p:nvSpPr>
        <p:spPr>
          <a:xfrm>
            <a:off x="6631912" y="2305075"/>
            <a:ext cx="4688868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lt-LT" sz="1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REKOMENDACIJOS</a:t>
            </a:r>
          </a:p>
          <a:p>
            <a:pPr algn="just">
              <a:spcBef>
                <a:spcPts val="600"/>
              </a:spcBef>
            </a:pPr>
            <a:endParaRPr lang="lt-LT" sz="1600" b="1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t-LT" sz="1500">
                <a:latin typeface="Cambria" panose="02040503050406030204" pitchFamily="18" charset="0"/>
              </a:rPr>
              <a:t>Tobulinti </a:t>
            </a:r>
            <a:r>
              <a:rPr lang="lt-LT" sz="1500" b="1">
                <a:latin typeface="Cambria" panose="02040503050406030204" pitchFamily="18" charset="0"/>
              </a:rPr>
              <a:t>SOPAS sistemos techninius parametrus</a:t>
            </a:r>
            <a:r>
              <a:rPr lang="en-LT" sz="1500" b="1">
                <a:latin typeface="Cambria" panose="02040503050406030204" pitchFamily="18" charset="0"/>
              </a:rPr>
              <a:t> 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t-LT" sz="1500" b="1">
                <a:latin typeface="Cambria" panose="02040503050406030204" pitchFamily="18" charset="0"/>
              </a:rPr>
              <a:t>Riboti </a:t>
            </a:r>
            <a:r>
              <a:rPr lang="lt-LT" sz="1500">
                <a:latin typeface="Cambria" panose="02040503050406030204" pitchFamily="18" charset="0"/>
              </a:rPr>
              <a:t>paraiškos formos laukelių, kuriuose aprašomi projekto tikslai ir sprendžiami iššūkiai, </a:t>
            </a:r>
            <a:r>
              <a:rPr lang="lt-LT" sz="1500" b="1">
                <a:latin typeface="Cambria" panose="02040503050406030204" pitchFamily="18" charset="0"/>
              </a:rPr>
              <a:t>ženklų skaičių</a:t>
            </a:r>
            <a:r>
              <a:rPr lang="lt-LT" sz="1500">
                <a:latin typeface="Cambria" panose="02040503050406030204" pitchFamily="18" charset="0"/>
              </a:rPr>
              <a:t>. </a:t>
            </a:r>
            <a:endParaRPr lang="lt-LT" sz="1500" b="1">
              <a:solidFill>
                <a:srgbClr val="D2232A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3FB24454-5C64-C691-AA9D-5DB74C9F15C3}"/>
              </a:ext>
            </a:extLst>
          </p:cNvPr>
          <p:cNvSpPr/>
          <p:nvPr/>
        </p:nvSpPr>
        <p:spPr>
          <a:xfrm>
            <a:off x="5681331" y="3307984"/>
            <a:ext cx="829339" cy="1749056"/>
          </a:xfrm>
          <a:prstGeom prst="rightArrow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4" name="Stačiakampis 9">
            <a:extLst>
              <a:ext uri="{FF2B5EF4-FFF2-40B4-BE49-F238E27FC236}">
                <a16:creationId xmlns:a16="http://schemas.microsoft.com/office/drawing/2014/main" id="{146848E5-8154-24BD-816B-65D50065809E}"/>
              </a:ext>
            </a:extLst>
          </p:cNvPr>
          <p:cNvSpPr/>
          <p:nvPr/>
        </p:nvSpPr>
        <p:spPr>
          <a:xfrm>
            <a:off x="-3888" y="1566310"/>
            <a:ext cx="1222744" cy="431800"/>
          </a:xfrm>
          <a:prstGeom prst="rect">
            <a:avLst/>
          </a:prstGeom>
          <a:solidFill>
            <a:srgbClr val="D2232A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defRPr/>
            </a:pPr>
            <a:endParaRPr lang="lt-LT" sz="1000" kern="0">
              <a:solidFill>
                <a:sysClr val="window" lastClr="FFFFFF"/>
              </a:solidFill>
              <a:latin typeface="Cambri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tačiakampis 7">
            <a:extLst>
              <a:ext uri="{FF2B5EF4-FFF2-40B4-BE49-F238E27FC236}">
                <a16:creationId xmlns:a16="http://schemas.microsoft.com/office/drawing/2014/main" id="{4D5C402C-C61C-BA86-B150-7699A2250777}"/>
              </a:ext>
            </a:extLst>
          </p:cNvPr>
          <p:cNvSpPr/>
          <p:nvPr/>
        </p:nvSpPr>
        <p:spPr>
          <a:xfrm>
            <a:off x="11330940" y="5283200"/>
            <a:ext cx="861060" cy="431800"/>
          </a:xfrm>
          <a:prstGeom prst="rect">
            <a:avLst/>
          </a:prstGeom>
          <a:solidFill>
            <a:srgbClr val="D2232A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lt-LT" kern="0">
              <a:solidFill>
                <a:sysClr val="window" lastClr="FFFFFF"/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5344741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0D2CC5-70CD-6262-F83B-7EF7C543B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ačiakampis 6">
            <a:extLst>
              <a:ext uri="{FF2B5EF4-FFF2-40B4-BE49-F238E27FC236}">
                <a16:creationId xmlns:a16="http://schemas.microsoft.com/office/drawing/2014/main" id="{3D5D22F2-900E-BE14-DC79-DD177B3A8143}"/>
              </a:ext>
            </a:extLst>
          </p:cNvPr>
          <p:cNvSpPr/>
          <p:nvPr/>
        </p:nvSpPr>
        <p:spPr>
          <a:xfrm>
            <a:off x="-3888" y="2259355"/>
            <a:ext cx="12192000" cy="1323906"/>
          </a:xfrm>
          <a:prstGeom prst="rect">
            <a:avLst/>
          </a:prstGeom>
          <a:solidFill>
            <a:srgbClr val="2C40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" name="Stačiakampis 9">
            <a:extLst>
              <a:ext uri="{FF2B5EF4-FFF2-40B4-BE49-F238E27FC236}">
                <a16:creationId xmlns:a16="http://schemas.microsoft.com/office/drawing/2014/main" id="{879A575F-659C-90D6-6799-532C58AD62A7}"/>
              </a:ext>
            </a:extLst>
          </p:cNvPr>
          <p:cNvSpPr/>
          <p:nvPr/>
        </p:nvSpPr>
        <p:spPr>
          <a:xfrm>
            <a:off x="-3888" y="935520"/>
            <a:ext cx="1222744" cy="431800"/>
          </a:xfrm>
          <a:prstGeom prst="rect">
            <a:avLst/>
          </a:prstGeom>
          <a:solidFill>
            <a:srgbClr val="D2232A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defRPr/>
            </a:pPr>
            <a:endParaRPr lang="lt-LT" sz="1000" kern="0">
              <a:solidFill>
                <a:sysClr val="window" lastClr="FFFFFF"/>
              </a:solidFill>
              <a:latin typeface="Cambri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tačiakampis 7">
            <a:extLst>
              <a:ext uri="{FF2B5EF4-FFF2-40B4-BE49-F238E27FC236}">
                <a16:creationId xmlns:a16="http://schemas.microsoft.com/office/drawing/2014/main" id="{81AD412E-EF01-8807-BD72-9286787F385D}"/>
              </a:ext>
            </a:extLst>
          </p:cNvPr>
          <p:cNvSpPr/>
          <p:nvPr/>
        </p:nvSpPr>
        <p:spPr>
          <a:xfrm>
            <a:off x="11330940" y="5283200"/>
            <a:ext cx="861060" cy="431800"/>
          </a:xfrm>
          <a:prstGeom prst="rect">
            <a:avLst/>
          </a:prstGeom>
          <a:solidFill>
            <a:srgbClr val="D2232A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lt-LT" kern="0">
              <a:solidFill>
                <a:sysClr val="window" lastClr="FFFFFF"/>
              </a:solidFill>
              <a:latin typeface="Cambria"/>
            </a:endParaRPr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96808389-D4A2-0AAC-DBD3-14DCE824C8A8}"/>
              </a:ext>
            </a:extLst>
          </p:cNvPr>
          <p:cNvSpPr txBox="1">
            <a:spLocks/>
          </p:cNvSpPr>
          <p:nvPr/>
        </p:nvSpPr>
        <p:spPr>
          <a:xfrm>
            <a:off x="2381549" y="2652258"/>
            <a:ext cx="8066888" cy="538099"/>
          </a:xfrm>
          <a:prstGeom prst="rect">
            <a:avLst/>
          </a:prstGeom>
          <a:solidFill>
            <a:srgbClr val="2C4058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lt-LT" sz="3000">
                <a:solidFill>
                  <a:schemeClr val="bg1"/>
                </a:solidFill>
                <a:latin typeface="Trebuchet MS" panose="020B0603020202020204" pitchFamily="34" charset="0"/>
              </a:rPr>
              <a:t>Ačiū už dėmesį!</a:t>
            </a:r>
          </a:p>
          <a:p>
            <a:pPr algn="r"/>
            <a:endParaRPr lang="en-GB" sz="300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73986C-094D-2E11-5C4F-808859C278B1}"/>
              </a:ext>
            </a:extLst>
          </p:cNvPr>
          <p:cNvSpPr txBox="1"/>
          <p:nvPr/>
        </p:nvSpPr>
        <p:spPr>
          <a:xfrm>
            <a:off x="6698781" y="3903796"/>
            <a:ext cx="4494028" cy="2628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76200" algn="r">
              <a:spcBef>
                <a:spcPts val="500"/>
              </a:spcBef>
            </a:pPr>
            <a:r>
              <a:rPr lang="lt-LT" sz="16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Dėl su vertinimu susijusios informacijos kreiptis:</a:t>
            </a:r>
            <a:br>
              <a:rPr lang="lt-LT" sz="16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lt-LT" sz="16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marR="76200" algn="r">
              <a:spcBef>
                <a:spcPts val="500"/>
              </a:spcBef>
            </a:pPr>
            <a:r>
              <a:rPr lang="lt-LT" sz="16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Jonas Jatkauskas</a:t>
            </a:r>
          </a:p>
          <a:p>
            <a:pPr marR="76200" algn="r">
              <a:spcBef>
                <a:spcPts val="500"/>
              </a:spcBef>
            </a:pPr>
            <a:r>
              <a:rPr lang="lt-LT" sz="16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UAB „BGI Consulting“ direktorius</a:t>
            </a:r>
          </a:p>
          <a:p>
            <a:pPr marR="76200" algn="r">
              <a:spcBef>
                <a:spcPts val="500"/>
              </a:spcBef>
            </a:pPr>
            <a:r>
              <a:rPr lang="lt-LT" sz="16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Aukštaičių </a:t>
            </a:r>
            <a:r>
              <a:rPr lang="lt-LT" sz="160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</a:t>
            </a:r>
            <a:r>
              <a:rPr lang="lt-LT" sz="16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7, LT-11341, Vilnius</a:t>
            </a:r>
          </a:p>
          <a:p>
            <a:pPr marR="76200" algn="r">
              <a:spcBef>
                <a:spcPts val="500"/>
              </a:spcBef>
            </a:pPr>
            <a:r>
              <a:rPr lang="lt-LT" sz="16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El. </a:t>
            </a:r>
            <a:r>
              <a:rPr lang="lt-LT" sz="160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</a:t>
            </a:r>
            <a:r>
              <a:rPr lang="lt-LT" sz="16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.:</a:t>
            </a:r>
            <a:r>
              <a:rPr lang="en-US" sz="16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hlinkClick r:id="rId3"/>
              </a:rPr>
              <a:t>jonas@bgiconsulting.lt</a:t>
            </a:r>
            <a:r>
              <a:rPr lang="en-US" sz="16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lt-LT" sz="16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lt-LT" sz="1600" u="sng">
              <a:solidFill>
                <a:srgbClr val="5F5F5F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R="76200" algn="r">
              <a:spcBef>
                <a:spcPts val="500"/>
              </a:spcBef>
            </a:pPr>
            <a:r>
              <a:rPr lang="en-GB" sz="1600" u="sng">
                <a:solidFill>
                  <a:srgbClr val="5F5F5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hlinkClick r:id="rId4"/>
              </a:rPr>
              <a:t>www.bgiconsulting.lt</a:t>
            </a:r>
            <a:r>
              <a:rPr lang="en-GB" sz="16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endParaRPr lang="lt-LT" sz="160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LT" sz="16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904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E09EC9-3AE7-E664-B9E9-4D0E52E1DB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ačiakampis 6">
            <a:extLst>
              <a:ext uri="{FF2B5EF4-FFF2-40B4-BE49-F238E27FC236}">
                <a16:creationId xmlns:a16="http://schemas.microsoft.com/office/drawing/2014/main" id="{7EA6B9E5-C907-AF02-EA9A-DF912AECF716}"/>
              </a:ext>
            </a:extLst>
          </p:cNvPr>
          <p:cNvSpPr/>
          <p:nvPr/>
        </p:nvSpPr>
        <p:spPr>
          <a:xfrm>
            <a:off x="3486" y="359850"/>
            <a:ext cx="12192000" cy="893135"/>
          </a:xfrm>
          <a:prstGeom prst="rect">
            <a:avLst/>
          </a:prstGeom>
          <a:solidFill>
            <a:srgbClr val="2C40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1" name="Pavadinimas 1">
            <a:extLst>
              <a:ext uri="{FF2B5EF4-FFF2-40B4-BE49-F238E27FC236}">
                <a16:creationId xmlns:a16="http://schemas.microsoft.com/office/drawing/2014/main" id="{AA751B57-E18C-2B72-F464-C1AB18B7E36B}"/>
              </a:ext>
            </a:extLst>
          </p:cNvPr>
          <p:cNvSpPr txBox="1">
            <a:spLocks/>
          </p:cNvSpPr>
          <p:nvPr/>
        </p:nvSpPr>
        <p:spPr>
          <a:xfrm>
            <a:off x="3253892" y="619277"/>
            <a:ext cx="8066888" cy="538099"/>
          </a:xfrm>
          <a:prstGeom prst="rect">
            <a:avLst/>
          </a:prstGeom>
          <a:solidFill>
            <a:srgbClr val="2C4058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lt-LT" sz="2800">
                <a:solidFill>
                  <a:schemeClr val="bg1"/>
                </a:solidFill>
                <a:latin typeface="Trebuchet MS" panose="020B0603020202020204" pitchFamily="34" charset="0"/>
              </a:rPr>
              <a:t>Vertinimo tikslas ir uždaviniai</a:t>
            </a:r>
          </a:p>
          <a:p>
            <a:pPr algn="r"/>
            <a:endParaRPr lang="en-GB" sz="300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75261C-232A-132A-0E78-763A8A9B1608}"/>
              </a:ext>
            </a:extLst>
          </p:cNvPr>
          <p:cNvSpPr txBox="1"/>
          <p:nvPr/>
        </p:nvSpPr>
        <p:spPr>
          <a:xfrm>
            <a:off x="1225530" y="1566310"/>
            <a:ext cx="10105410" cy="386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t-LT" sz="15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Vertinimo tikslas </a:t>
            </a:r>
            <a:r>
              <a:rPr lang="lt-LT" sz="15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– įvertinti, kokius rezultatus ir poveikį sukūrė Nevyriausybinių organizacijų fondo (Fondo) investicijos (priemonės), skirtos stiprinti nevyriausybinių organizacijų (NVO) institucinius gebėjimus, investuoti į sektorių ir užtikrinti patikimų valstybės partnerių tvarų vystymąsi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lt-LT" sz="15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t-LT" sz="15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Vertinimo uždaviniai: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lt-LT" sz="15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įvertinti Fondo investicijų </a:t>
            </a:r>
            <a:r>
              <a:rPr lang="lt-LT" sz="15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tinkamumą</a:t>
            </a:r>
            <a:endParaRPr lang="lt-LT" sz="150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lt-LT" sz="15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įvertinti į Fondo investicijų </a:t>
            </a:r>
            <a:r>
              <a:rPr lang="lt-LT" sz="15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veiksmingumą</a:t>
            </a:r>
            <a:endParaRPr lang="lt-LT" sz="150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lt-LT" sz="15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įvertinti Fondo investicijų </a:t>
            </a:r>
            <a:r>
              <a:rPr lang="lt-LT" sz="15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efektyvumą</a:t>
            </a:r>
            <a:endParaRPr lang="lt-LT" sz="150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lt-LT" sz="15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įvertinti Fondo investicijų </a:t>
            </a:r>
            <a:r>
              <a:rPr lang="lt-LT" sz="15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(tikėtiną) poveikį</a:t>
            </a:r>
            <a:endParaRPr lang="lt-LT" sz="150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lt-LT" sz="15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įvertinti </a:t>
            </a:r>
            <a:r>
              <a:rPr lang="lt-LT" sz="15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gerąsias praktikas</a:t>
            </a:r>
            <a:r>
              <a:rPr lang="lt-LT" sz="15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lt-LT" sz="15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iššūkius</a:t>
            </a:r>
            <a:r>
              <a:rPr lang="lt-LT" sz="15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ir pateikti </a:t>
            </a:r>
            <a:r>
              <a:rPr lang="lt-LT" sz="15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rekomendacijas</a:t>
            </a:r>
            <a:endParaRPr lang="lt-LT" sz="150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endParaRPr lang="lt-LT" sz="150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tačiakampis 9">
            <a:extLst>
              <a:ext uri="{FF2B5EF4-FFF2-40B4-BE49-F238E27FC236}">
                <a16:creationId xmlns:a16="http://schemas.microsoft.com/office/drawing/2014/main" id="{E7220C78-A126-D91F-9083-30EB4B68AE7D}"/>
              </a:ext>
            </a:extLst>
          </p:cNvPr>
          <p:cNvSpPr/>
          <p:nvPr/>
        </p:nvSpPr>
        <p:spPr>
          <a:xfrm>
            <a:off x="-3520" y="1566310"/>
            <a:ext cx="1222744" cy="431800"/>
          </a:xfrm>
          <a:prstGeom prst="rect">
            <a:avLst/>
          </a:prstGeom>
          <a:solidFill>
            <a:srgbClr val="D2232A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defRPr/>
            </a:pPr>
            <a:endParaRPr lang="lt-LT" sz="1000" kern="0">
              <a:solidFill>
                <a:sysClr val="window" lastClr="FFFFFF"/>
              </a:solidFill>
              <a:latin typeface="Cambri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tačiakampis 7">
            <a:extLst>
              <a:ext uri="{FF2B5EF4-FFF2-40B4-BE49-F238E27FC236}">
                <a16:creationId xmlns:a16="http://schemas.microsoft.com/office/drawing/2014/main" id="{D1F06682-3E8E-00D5-1351-BEA11589B3EB}"/>
              </a:ext>
            </a:extLst>
          </p:cNvPr>
          <p:cNvSpPr/>
          <p:nvPr/>
        </p:nvSpPr>
        <p:spPr>
          <a:xfrm>
            <a:off x="11330940" y="5283200"/>
            <a:ext cx="861060" cy="431800"/>
          </a:xfrm>
          <a:prstGeom prst="rect">
            <a:avLst/>
          </a:prstGeom>
          <a:solidFill>
            <a:srgbClr val="D2232A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lt-LT" kern="0">
              <a:solidFill>
                <a:sysClr val="window" lastClr="FFFFFF"/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96831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BB988E-92D5-B4C6-99BF-0359CCB7C4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ačiakampis 6">
            <a:extLst>
              <a:ext uri="{FF2B5EF4-FFF2-40B4-BE49-F238E27FC236}">
                <a16:creationId xmlns:a16="http://schemas.microsoft.com/office/drawing/2014/main" id="{10276006-AEE1-D708-ED40-38A017461542}"/>
              </a:ext>
            </a:extLst>
          </p:cNvPr>
          <p:cNvSpPr/>
          <p:nvPr/>
        </p:nvSpPr>
        <p:spPr>
          <a:xfrm>
            <a:off x="3486" y="359850"/>
            <a:ext cx="12192000" cy="893135"/>
          </a:xfrm>
          <a:prstGeom prst="rect">
            <a:avLst/>
          </a:prstGeom>
          <a:solidFill>
            <a:srgbClr val="2C40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1" name="Pavadinimas 1">
            <a:extLst>
              <a:ext uri="{FF2B5EF4-FFF2-40B4-BE49-F238E27FC236}">
                <a16:creationId xmlns:a16="http://schemas.microsoft.com/office/drawing/2014/main" id="{D6EB0275-6321-0526-CC16-4841FA19FB66}"/>
              </a:ext>
            </a:extLst>
          </p:cNvPr>
          <p:cNvSpPr txBox="1">
            <a:spLocks/>
          </p:cNvSpPr>
          <p:nvPr/>
        </p:nvSpPr>
        <p:spPr>
          <a:xfrm>
            <a:off x="3253892" y="619277"/>
            <a:ext cx="8066888" cy="538099"/>
          </a:xfrm>
          <a:prstGeom prst="rect">
            <a:avLst/>
          </a:prstGeom>
          <a:solidFill>
            <a:srgbClr val="2C4058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lt-LT" sz="2800">
                <a:solidFill>
                  <a:schemeClr val="bg1"/>
                </a:solidFill>
                <a:latin typeface="Trebuchet MS" panose="020B0603020202020204" pitchFamily="34" charset="0"/>
              </a:rPr>
              <a:t>Vertinimo objektas</a:t>
            </a:r>
          </a:p>
          <a:p>
            <a:pPr algn="r"/>
            <a:endParaRPr lang="en-GB" sz="300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01BA54-F531-8119-F9EB-8C1B640C5A87}"/>
              </a:ext>
            </a:extLst>
          </p:cNvPr>
          <p:cNvSpPr txBox="1"/>
          <p:nvPr/>
        </p:nvSpPr>
        <p:spPr>
          <a:xfrm>
            <a:off x="1225530" y="1630672"/>
            <a:ext cx="1010541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t-LT" sz="1500" b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Vertinimo objektas – </a:t>
            </a:r>
            <a:r>
              <a:rPr lang="lt-LT" sz="150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2023–2025 m. laikotarpiu įgyvendintos Fondo investicijos į NVO institucinį stiprinimą:</a:t>
            </a:r>
          </a:p>
        </p:txBody>
      </p:sp>
      <p:sp>
        <p:nvSpPr>
          <p:cNvPr id="2" name="Stačiakampis 9">
            <a:extLst>
              <a:ext uri="{FF2B5EF4-FFF2-40B4-BE49-F238E27FC236}">
                <a16:creationId xmlns:a16="http://schemas.microsoft.com/office/drawing/2014/main" id="{084209EB-45A5-1165-EB4A-E35BAD2297DF}"/>
              </a:ext>
            </a:extLst>
          </p:cNvPr>
          <p:cNvSpPr/>
          <p:nvPr/>
        </p:nvSpPr>
        <p:spPr>
          <a:xfrm>
            <a:off x="-3520" y="1566310"/>
            <a:ext cx="1222744" cy="431800"/>
          </a:xfrm>
          <a:prstGeom prst="rect">
            <a:avLst/>
          </a:prstGeom>
          <a:solidFill>
            <a:srgbClr val="D2232A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defRPr/>
            </a:pPr>
            <a:endParaRPr lang="lt-LT" sz="1000" kern="0">
              <a:solidFill>
                <a:sysClr val="window" lastClr="FFFFFF"/>
              </a:solidFill>
              <a:latin typeface="Cambri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tačiakampis 7">
            <a:extLst>
              <a:ext uri="{FF2B5EF4-FFF2-40B4-BE49-F238E27FC236}">
                <a16:creationId xmlns:a16="http://schemas.microsoft.com/office/drawing/2014/main" id="{9519185F-2EBA-0DA3-CC28-171AA34B40BE}"/>
              </a:ext>
            </a:extLst>
          </p:cNvPr>
          <p:cNvSpPr/>
          <p:nvPr/>
        </p:nvSpPr>
        <p:spPr>
          <a:xfrm>
            <a:off x="11330940" y="5283200"/>
            <a:ext cx="861060" cy="431800"/>
          </a:xfrm>
          <a:prstGeom prst="rect">
            <a:avLst/>
          </a:prstGeom>
          <a:solidFill>
            <a:srgbClr val="D2232A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lt-LT" kern="0">
              <a:solidFill>
                <a:sysClr val="window" lastClr="FFFFFF"/>
              </a:solidFill>
              <a:latin typeface="Cambria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290C91D-3BF9-CBFA-A7AE-A24E698E0651}"/>
              </a:ext>
            </a:extLst>
          </p:cNvPr>
          <p:cNvGrpSpPr/>
          <p:nvPr/>
        </p:nvGrpSpPr>
        <p:grpSpPr>
          <a:xfrm>
            <a:off x="4213059" y="2190694"/>
            <a:ext cx="4130351" cy="1569660"/>
            <a:chOff x="8582306" y="1241240"/>
            <a:chExt cx="4130351" cy="156966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7E2B360-96BB-D957-20CE-7B7BB44A652A}"/>
                </a:ext>
              </a:extLst>
            </p:cNvPr>
            <p:cNvSpPr txBox="1"/>
            <p:nvPr/>
          </p:nvSpPr>
          <p:spPr>
            <a:xfrm>
              <a:off x="8582306" y="1241240"/>
              <a:ext cx="413035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lt-LT" sz="7200" b="1">
                  <a:solidFill>
                    <a:srgbClr val="D2232A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268</a:t>
              </a:r>
            </a:p>
            <a:p>
              <a:pPr algn="ctr"/>
              <a:r>
                <a:rPr lang="lt-LT" sz="2400">
                  <a:solidFill>
                    <a:srgbClr val="D2232A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įgyvendinti projektai</a:t>
              </a:r>
            </a:p>
          </p:txBody>
        </p:sp>
        <p:pic>
          <p:nvPicPr>
            <p:cNvPr id="12" name="Graphic 11" descr="List outline">
              <a:extLst>
                <a:ext uri="{FF2B5EF4-FFF2-40B4-BE49-F238E27FC236}">
                  <a16:creationId xmlns:a16="http://schemas.microsoft.com/office/drawing/2014/main" id="{A1670C76-A344-C74D-4EA6-04750A5631C4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495634" y="1580223"/>
              <a:ext cx="576000" cy="57600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BD79D44-03AB-10FA-35F2-3F4B8CE2780E}"/>
              </a:ext>
            </a:extLst>
          </p:cNvPr>
          <p:cNvGrpSpPr/>
          <p:nvPr/>
        </p:nvGrpSpPr>
        <p:grpSpPr>
          <a:xfrm>
            <a:off x="7856091" y="2190694"/>
            <a:ext cx="3204498" cy="1569660"/>
            <a:chOff x="4155586" y="2332187"/>
            <a:chExt cx="4130351" cy="156966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FCE034-6CC1-629A-0615-1F93CBDB12D9}"/>
                </a:ext>
              </a:extLst>
            </p:cNvPr>
            <p:cNvSpPr txBox="1"/>
            <p:nvPr/>
          </p:nvSpPr>
          <p:spPr>
            <a:xfrm>
              <a:off x="4155586" y="2332187"/>
              <a:ext cx="413035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lt-LT" sz="7200" b="1">
                  <a:solidFill>
                    <a:srgbClr val="D2232A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3</a:t>
              </a:r>
            </a:p>
            <a:p>
              <a:pPr algn="ctr"/>
              <a:r>
                <a:rPr lang="lt-LT" sz="2400">
                  <a:solidFill>
                    <a:srgbClr val="D2232A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metai</a:t>
              </a:r>
            </a:p>
          </p:txBody>
        </p:sp>
        <p:pic>
          <p:nvPicPr>
            <p:cNvPr id="14" name="Graphic 13" descr="Daily calendar outline">
              <a:extLst>
                <a:ext uri="{FF2B5EF4-FFF2-40B4-BE49-F238E27FC236}">
                  <a16:creationId xmlns:a16="http://schemas.microsoft.com/office/drawing/2014/main" id="{0044F51F-8694-C5E9-FBA9-1B82D615562F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607975" y="2604642"/>
              <a:ext cx="709056" cy="709056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CF7AE50-F5FC-E493-D250-E62657101A0B}"/>
              </a:ext>
            </a:extLst>
          </p:cNvPr>
          <p:cNvGrpSpPr/>
          <p:nvPr/>
        </p:nvGrpSpPr>
        <p:grpSpPr>
          <a:xfrm>
            <a:off x="7287335" y="4498370"/>
            <a:ext cx="4342009" cy="1569660"/>
            <a:chOff x="5860555" y="3587177"/>
            <a:chExt cx="4342009" cy="156966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45AC99E-18C4-2153-0973-2A2873236668}"/>
                </a:ext>
              </a:extLst>
            </p:cNvPr>
            <p:cNvSpPr txBox="1"/>
            <p:nvPr/>
          </p:nvSpPr>
          <p:spPr>
            <a:xfrm>
              <a:off x="5860555" y="3587177"/>
              <a:ext cx="434200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lt-LT" sz="7200" b="1">
                  <a:solidFill>
                    <a:srgbClr val="D2232A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7,85 </a:t>
              </a:r>
            </a:p>
            <a:p>
              <a:pPr algn="ctr"/>
              <a:r>
                <a:rPr lang="lt-LT" sz="2400">
                  <a:solidFill>
                    <a:srgbClr val="D2232A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mln. Eur</a:t>
              </a:r>
            </a:p>
          </p:txBody>
        </p:sp>
        <p:pic>
          <p:nvPicPr>
            <p:cNvPr id="18" name="Graphic 17" descr="Money outline">
              <a:extLst>
                <a:ext uri="{FF2B5EF4-FFF2-40B4-BE49-F238E27FC236}">
                  <a16:creationId xmlns:a16="http://schemas.microsoft.com/office/drawing/2014/main" id="{37D7EE38-96D1-23F0-70AF-4288C74553ED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103008" y="3773733"/>
              <a:ext cx="660157" cy="660157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85CFA6F-2AC8-000A-32ED-EC4E577BF975}"/>
              </a:ext>
            </a:extLst>
          </p:cNvPr>
          <p:cNvGrpSpPr/>
          <p:nvPr/>
        </p:nvGrpSpPr>
        <p:grpSpPr>
          <a:xfrm>
            <a:off x="-119433" y="2190694"/>
            <a:ext cx="4867428" cy="3412123"/>
            <a:chOff x="743321" y="3924534"/>
            <a:chExt cx="4867428" cy="2209482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B234C4E-A949-47D9-D132-E5C63C9A742B}"/>
                </a:ext>
              </a:extLst>
            </p:cNvPr>
            <p:cNvGrpSpPr/>
            <p:nvPr/>
          </p:nvGrpSpPr>
          <p:grpSpPr>
            <a:xfrm>
              <a:off x="743321" y="3924534"/>
              <a:ext cx="4867428" cy="1638528"/>
              <a:chOff x="743321" y="3924534"/>
              <a:chExt cx="4867428" cy="1638528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E116525-B41D-429F-BF0C-AF8BE2630674}"/>
                  </a:ext>
                </a:extLst>
              </p:cNvPr>
              <p:cNvSpPr txBox="1"/>
              <p:nvPr/>
            </p:nvSpPr>
            <p:spPr>
              <a:xfrm>
                <a:off x="743321" y="3924534"/>
                <a:ext cx="4867428" cy="1016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lt-LT" sz="7200" b="1">
                    <a:solidFill>
                      <a:srgbClr val="D2232A"/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4</a:t>
                </a:r>
              </a:p>
              <a:p>
                <a:pPr algn="ctr"/>
                <a:r>
                  <a:rPr lang="lt-LT" sz="2400">
                    <a:solidFill>
                      <a:srgbClr val="D2232A"/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tipų projektų konkursai</a:t>
                </a:r>
              </a:p>
            </p:txBody>
          </p:sp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3211E6DF-6BE9-2359-E898-30AD2862549B}"/>
                  </a:ext>
                </a:extLst>
              </p:cNvPr>
              <p:cNvSpPr/>
              <p:nvPr/>
            </p:nvSpPr>
            <p:spPr>
              <a:xfrm>
                <a:off x="1164873" y="5036807"/>
                <a:ext cx="2012163" cy="52625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2E4058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lt-LT" sz="1100" b="1">
                    <a:solidFill>
                      <a:srgbClr val="2E4058"/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Nacionalinių NVO konkursas (NVOIS)</a:t>
                </a:r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39445066-E8B9-7C7B-FFC5-F09A78397582}"/>
                  </a:ext>
                </a:extLst>
              </p:cNvPr>
              <p:cNvSpPr/>
              <p:nvPr/>
            </p:nvSpPr>
            <p:spPr>
              <a:xfrm>
                <a:off x="3254738" y="5036807"/>
                <a:ext cx="1999994" cy="52625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2E4058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lt-LT" sz="1100" b="1">
                    <a:solidFill>
                      <a:srgbClr val="2E4058"/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NVO institucinio stiprinimo konkursas (NVOK, NVOKK, NVOKE) </a:t>
                </a:r>
              </a:p>
            </p:txBody>
          </p:sp>
        </p:grp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E6E1E602-FD29-8469-043C-6D43540FC7B7}"/>
                </a:ext>
              </a:extLst>
            </p:cNvPr>
            <p:cNvSpPr/>
            <p:nvPr/>
          </p:nvSpPr>
          <p:spPr>
            <a:xfrm>
              <a:off x="1164872" y="5607761"/>
              <a:ext cx="2012163" cy="52625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2E405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t-LT" sz="1100" b="1">
                  <a:solidFill>
                    <a:srgbClr val="2E4058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Skėtinių nacionalinių NVO konkursas (NOBP)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12080A71-F5CD-E0F4-22F2-9F24E9A0167E}"/>
                </a:ext>
              </a:extLst>
            </p:cNvPr>
            <p:cNvSpPr/>
            <p:nvPr/>
          </p:nvSpPr>
          <p:spPr>
            <a:xfrm>
              <a:off x="3254738" y="5607761"/>
              <a:ext cx="1999994" cy="52625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2E405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t-LT" sz="1100" b="1">
                  <a:solidFill>
                    <a:srgbClr val="2E4058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Tarptautinių donorų lėšomis finansuojamų NVO projektų kofinansavimo konkursas (KOFI)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A31D0E1-6277-7D91-2B73-FA7E33A2A81C}"/>
              </a:ext>
            </a:extLst>
          </p:cNvPr>
          <p:cNvGrpSpPr/>
          <p:nvPr/>
        </p:nvGrpSpPr>
        <p:grpSpPr>
          <a:xfrm>
            <a:off x="3968907" y="4498370"/>
            <a:ext cx="4618654" cy="1569660"/>
            <a:chOff x="7028551" y="3936371"/>
            <a:chExt cx="4618654" cy="156966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C3B0936-45B8-FC9C-5C50-88FAF5CCDC53}"/>
                </a:ext>
              </a:extLst>
            </p:cNvPr>
            <p:cNvSpPr txBox="1"/>
            <p:nvPr/>
          </p:nvSpPr>
          <p:spPr>
            <a:xfrm>
              <a:off x="7028551" y="3936371"/>
              <a:ext cx="461865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lt-LT" sz="7200" b="1">
                  <a:solidFill>
                    <a:srgbClr val="D2232A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189</a:t>
              </a:r>
            </a:p>
            <a:p>
              <a:pPr algn="ctr"/>
              <a:r>
                <a:rPr lang="lt-LT" sz="2400">
                  <a:solidFill>
                    <a:srgbClr val="D2232A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finansuotos NVO</a:t>
              </a:r>
            </a:p>
          </p:txBody>
        </p:sp>
        <p:pic>
          <p:nvPicPr>
            <p:cNvPr id="28" name="Graphic 27" descr="Group brainstorm outline">
              <a:extLst>
                <a:ext uri="{FF2B5EF4-FFF2-40B4-BE49-F238E27FC236}">
                  <a16:creationId xmlns:a16="http://schemas.microsoft.com/office/drawing/2014/main" id="{71D6BDAA-4C02-2F02-1C08-93DB432E0AA1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135727" y="4155962"/>
              <a:ext cx="676609" cy="6766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5897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CF0BD2-8022-6995-DB6D-1ACDD1BF2E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ačiakampis 6">
            <a:extLst>
              <a:ext uri="{FF2B5EF4-FFF2-40B4-BE49-F238E27FC236}">
                <a16:creationId xmlns:a16="http://schemas.microsoft.com/office/drawing/2014/main" id="{2C4CD96A-278E-667B-8D2E-BF835DB95C5E}"/>
              </a:ext>
            </a:extLst>
          </p:cNvPr>
          <p:cNvSpPr/>
          <p:nvPr/>
        </p:nvSpPr>
        <p:spPr>
          <a:xfrm>
            <a:off x="3486" y="359850"/>
            <a:ext cx="12192000" cy="893135"/>
          </a:xfrm>
          <a:prstGeom prst="rect">
            <a:avLst/>
          </a:prstGeom>
          <a:solidFill>
            <a:srgbClr val="2C40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1" name="Pavadinimas 1">
            <a:extLst>
              <a:ext uri="{FF2B5EF4-FFF2-40B4-BE49-F238E27FC236}">
                <a16:creationId xmlns:a16="http://schemas.microsoft.com/office/drawing/2014/main" id="{05958F68-0B6D-CDC4-DD98-D70432B0B7AC}"/>
              </a:ext>
            </a:extLst>
          </p:cNvPr>
          <p:cNvSpPr txBox="1">
            <a:spLocks/>
          </p:cNvSpPr>
          <p:nvPr/>
        </p:nvSpPr>
        <p:spPr>
          <a:xfrm>
            <a:off x="3253892" y="619277"/>
            <a:ext cx="8066888" cy="538099"/>
          </a:xfrm>
          <a:prstGeom prst="rect">
            <a:avLst/>
          </a:prstGeom>
          <a:solidFill>
            <a:srgbClr val="2C4058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lt-LT" sz="2800">
                <a:solidFill>
                  <a:schemeClr val="bg1"/>
                </a:solidFill>
                <a:latin typeface="Trebuchet MS" panose="020B0603020202020204" pitchFamily="34" charset="0"/>
              </a:rPr>
              <a:t>Vertinimo prieiga ir metodai</a:t>
            </a:r>
          </a:p>
          <a:p>
            <a:pPr algn="r"/>
            <a:endParaRPr lang="en-GB" sz="300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Stačiakampis 9">
            <a:extLst>
              <a:ext uri="{FF2B5EF4-FFF2-40B4-BE49-F238E27FC236}">
                <a16:creationId xmlns:a16="http://schemas.microsoft.com/office/drawing/2014/main" id="{7E197B0C-D699-CD42-D2BB-476EE07D513C}"/>
              </a:ext>
            </a:extLst>
          </p:cNvPr>
          <p:cNvSpPr/>
          <p:nvPr/>
        </p:nvSpPr>
        <p:spPr>
          <a:xfrm>
            <a:off x="-3520" y="1566310"/>
            <a:ext cx="1222744" cy="431800"/>
          </a:xfrm>
          <a:prstGeom prst="rect">
            <a:avLst/>
          </a:prstGeom>
          <a:solidFill>
            <a:srgbClr val="D2232A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defRPr/>
            </a:pPr>
            <a:endParaRPr lang="lt-LT" sz="1000" kern="0">
              <a:solidFill>
                <a:sysClr val="window" lastClr="FFFFFF"/>
              </a:solidFill>
              <a:latin typeface="Cambri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tačiakampis 7">
            <a:extLst>
              <a:ext uri="{FF2B5EF4-FFF2-40B4-BE49-F238E27FC236}">
                <a16:creationId xmlns:a16="http://schemas.microsoft.com/office/drawing/2014/main" id="{2F5BDA2A-CD19-7A27-423D-228C5AC75F46}"/>
              </a:ext>
            </a:extLst>
          </p:cNvPr>
          <p:cNvSpPr/>
          <p:nvPr/>
        </p:nvSpPr>
        <p:spPr>
          <a:xfrm>
            <a:off x="11330940" y="5283200"/>
            <a:ext cx="861060" cy="431800"/>
          </a:xfrm>
          <a:prstGeom prst="rect">
            <a:avLst/>
          </a:prstGeom>
          <a:solidFill>
            <a:srgbClr val="D2232A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lt-LT" kern="0">
              <a:solidFill>
                <a:sysClr val="window" lastClr="FFFFFF"/>
              </a:solidFill>
              <a:latin typeface="Cambri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91034C-454F-A830-EB33-53A9EA381871}"/>
              </a:ext>
            </a:extLst>
          </p:cNvPr>
          <p:cNvSpPr txBox="1"/>
          <p:nvPr/>
        </p:nvSpPr>
        <p:spPr>
          <a:xfrm>
            <a:off x="1219224" y="5604242"/>
            <a:ext cx="1011171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t-LT" sz="1500" b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Vertinimo metodai </a:t>
            </a:r>
            <a:r>
              <a:rPr lang="lt-LT" sz="150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– dokumentų analizė, antrinių šaltinių analizė, stebėsenos duomenų analizė, NVO atstovų anketinė apklausa (91 respondentas), 8 pusiau struktūruoti interviu su NVO ir subjektų, atsakingų už Fondo valdymą ir administravimą, atstovais (12 respondentų), 2 fokusuotos grupinės diskusijos su NVO atstovais (7 respondentai), atvejo studijos (54 projektai), metaanalizė, ekspertinis vertinimas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E3EFB27-3E21-DF09-1185-C15D21A946EE}"/>
              </a:ext>
            </a:extLst>
          </p:cNvPr>
          <p:cNvGrpSpPr/>
          <p:nvPr/>
        </p:nvGrpSpPr>
        <p:grpSpPr>
          <a:xfrm>
            <a:off x="2367190" y="1443180"/>
            <a:ext cx="7815784" cy="3940861"/>
            <a:chOff x="1988725" y="1381267"/>
            <a:chExt cx="7815784" cy="394086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5403102-7886-EF3B-6E23-0CD566151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23" b="6472"/>
            <a:stretch>
              <a:fillRect/>
            </a:stretch>
          </p:blipFill>
          <p:spPr>
            <a:xfrm>
              <a:off x="4100306" y="1381267"/>
              <a:ext cx="3592622" cy="3343867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5DB8F5D-D6EA-AF58-54EF-51BA30D8F9C0}"/>
                </a:ext>
              </a:extLst>
            </p:cNvPr>
            <p:cNvSpPr txBox="1"/>
            <p:nvPr/>
          </p:nvSpPr>
          <p:spPr>
            <a:xfrm>
              <a:off x="4951409" y="2453035"/>
              <a:ext cx="1890416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lt-LT" b="1">
                  <a:solidFill>
                    <a:srgbClr val="D2232A"/>
                  </a:solidFill>
                  <a:latin typeface="Trebuchet MS" panose="020B060302020202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NVO institucinių gebėjimų modelis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4C9B8C7-9B47-6198-B659-123CDB37724F}"/>
                </a:ext>
              </a:extLst>
            </p:cNvPr>
            <p:cNvSpPr txBox="1"/>
            <p:nvPr/>
          </p:nvSpPr>
          <p:spPr>
            <a:xfrm>
              <a:off x="7178318" y="1420084"/>
              <a:ext cx="2470064" cy="8463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lt-LT" sz="1400" b="1">
                  <a:latin typeface="Trebuchet MS" panose="020B060302020202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Finansų valdymo gebėjimai </a:t>
              </a:r>
            </a:p>
            <a:p>
              <a:pPr algn="ctr">
                <a:spcAft>
                  <a:spcPts val="600"/>
                </a:spcAft>
              </a:pPr>
              <a:r>
                <a:rPr lang="lt-LT" sz="1000" i="1">
                  <a:latin typeface="Trebuchet MS" panose="020B060302020202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NVO finansiniam skaidrumui ir tvarumui užtikrinti reikalingi gebėjimai</a:t>
              </a:r>
              <a:endParaRPr lang="lt-LT" sz="1100" i="1">
                <a:latin typeface="Trebuchet MS" panose="020B060302020202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5282B25-4BE7-7C13-7EFB-9308E1EDE67A}"/>
                </a:ext>
              </a:extLst>
            </p:cNvPr>
            <p:cNvSpPr txBox="1"/>
            <p:nvPr/>
          </p:nvSpPr>
          <p:spPr>
            <a:xfrm>
              <a:off x="7334445" y="3052393"/>
              <a:ext cx="2470064" cy="10618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lt-LT" sz="1400" b="1">
                  <a:latin typeface="Trebuchet MS" panose="020B060302020202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Žmogiškųjų išteklių valdymo gebėjimai </a:t>
              </a:r>
            </a:p>
            <a:p>
              <a:pPr algn="ctr">
                <a:spcAft>
                  <a:spcPts val="600"/>
                </a:spcAft>
              </a:pPr>
              <a:r>
                <a:rPr lang="lt-LT" sz="1000" i="1">
                  <a:latin typeface="Trebuchet MS" panose="020B060302020202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NVO veiklos vykdymui reikalingų žmogiškųjų išteklių organizavimo gebėjimai</a:t>
              </a:r>
              <a:endParaRPr lang="lt-LT" sz="1100" i="1">
                <a:latin typeface="Trebuchet MS" panose="020B060302020202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16A4ECE-8ADE-6E97-EDF8-8082E8FF6EE4}"/>
                </a:ext>
              </a:extLst>
            </p:cNvPr>
            <p:cNvSpPr txBox="1"/>
            <p:nvPr/>
          </p:nvSpPr>
          <p:spPr>
            <a:xfrm>
              <a:off x="3979143" y="4629631"/>
              <a:ext cx="3834947" cy="6924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lt-LT" sz="1400" b="1">
                  <a:latin typeface="Trebuchet MS" panose="020B060302020202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Veiklos valdymo gebėjimai </a:t>
              </a:r>
            </a:p>
            <a:p>
              <a:pPr algn="ctr">
                <a:spcAft>
                  <a:spcPts val="600"/>
                </a:spcAft>
              </a:pPr>
              <a:r>
                <a:rPr lang="lt-LT" sz="1000" i="1">
                  <a:latin typeface="Trebuchet MS" panose="020B060302020202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NVO veiklos efektyvumui užtikrinti ir strateginei plėtrai vykdyti reikalingi gebėjimai</a:t>
              </a:r>
              <a:endParaRPr lang="lt-LT" sz="1100" i="1">
                <a:latin typeface="Trebuchet MS" panose="020B060302020202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5B21EC7-044E-0384-BE3B-2C56B8CD97E9}"/>
                </a:ext>
              </a:extLst>
            </p:cNvPr>
            <p:cNvSpPr txBox="1"/>
            <p:nvPr/>
          </p:nvSpPr>
          <p:spPr>
            <a:xfrm>
              <a:off x="2144852" y="1416802"/>
              <a:ext cx="2470064" cy="8771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lt-LT" sz="1400" b="1">
                  <a:latin typeface="Trebuchet MS" panose="020B060302020202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Advokacijos gebėjimai </a:t>
              </a:r>
            </a:p>
            <a:p>
              <a:pPr algn="ctr">
                <a:spcAft>
                  <a:spcPts val="600"/>
                </a:spcAft>
              </a:pPr>
              <a:r>
                <a:rPr lang="lt-LT" sz="1000" i="1">
                  <a:latin typeface="Trebuchet MS" panose="020B060302020202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Efektyviam NVO tikslinių grupių interesų atstovavimui reikalingi gebėjimai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5525ACD-7BFA-AFFA-C398-90C90FEFC65A}"/>
                </a:ext>
              </a:extLst>
            </p:cNvPr>
            <p:cNvSpPr txBox="1"/>
            <p:nvPr/>
          </p:nvSpPr>
          <p:spPr>
            <a:xfrm>
              <a:off x="1988725" y="3053200"/>
              <a:ext cx="2470064" cy="12157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lt-LT" sz="1400" b="1">
                  <a:latin typeface="Trebuchet MS" panose="020B060302020202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Bendradarbiavimo gebėjimai </a:t>
              </a:r>
            </a:p>
            <a:p>
              <a:pPr algn="ctr">
                <a:spcAft>
                  <a:spcPts val="600"/>
                </a:spcAft>
              </a:pPr>
              <a:r>
                <a:rPr lang="lt-LT" sz="1000" i="1">
                  <a:latin typeface="Trebuchet MS" panose="020B060302020202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Sklandžiai NVO partnerystei su skirtingais sektoriais bei įsitinklinimui nacionaliniu ir tarptautiniu lygmenimis reikalingi gebėjimai </a:t>
              </a:r>
              <a:endParaRPr lang="lt-LT" sz="1100" i="1">
                <a:latin typeface="Trebuchet MS" panose="020B060302020202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6304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45962F-C8D3-7900-12AC-CE6B1AD6C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ačiakampis 6">
            <a:extLst>
              <a:ext uri="{FF2B5EF4-FFF2-40B4-BE49-F238E27FC236}">
                <a16:creationId xmlns:a16="http://schemas.microsoft.com/office/drawing/2014/main" id="{13896B33-7463-7AE3-2AFB-2A061E01A7CC}"/>
              </a:ext>
            </a:extLst>
          </p:cNvPr>
          <p:cNvSpPr/>
          <p:nvPr/>
        </p:nvSpPr>
        <p:spPr>
          <a:xfrm>
            <a:off x="0" y="2767047"/>
            <a:ext cx="12192000" cy="1323906"/>
          </a:xfrm>
          <a:prstGeom prst="rect">
            <a:avLst/>
          </a:prstGeom>
          <a:solidFill>
            <a:srgbClr val="2C40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1" name="Pavadinimas 1">
            <a:extLst>
              <a:ext uri="{FF2B5EF4-FFF2-40B4-BE49-F238E27FC236}">
                <a16:creationId xmlns:a16="http://schemas.microsoft.com/office/drawing/2014/main" id="{DDE23856-D594-D272-8155-8A038C84E415}"/>
              </a:ext>
            </a:extLst>
          </p:cNvPr>
          <p:cNvSpPr txBox="1">
            <a:spLocks/>
          </p:cNvSpPr>
          <p:nvPr/>
        </p:nvSpPr>
        <p:spPr>
          <a:xfrm>
            <a:off x="3264052" y="3159950"/>
            <a:ext cx="8066888" cy="538099"/>
          </a:xfrm>
          <a:prstGeom prst="rect">
            <a:avLst/>
          </a:prstGeom>
          <a:solidFill>
            <a:srgbClr val="2C4058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lt-LT" sz="2800">
                <a:solidFill>
                  <a:schemeClr val="bg1"/>
                </a:solidFill>
                <a:latin typeface="Trebuchet MS" panose="020B0603020202020204" pitchFamily="34" charset="0"/>
              </a:rPr>
              <a:t>Vertinimo rezultatai</a:t>
            </a:r>
          </a:p>
          <a:p>
            <a:pPr algn="r"/>
            <a:endParaRPr lang="en-GB" sz="300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Stačiakampis 9">
            <a:extLst>
              <a:ext uri="{FF2B5EF4-FFF2-40B4-BE49-F238E27FC236}">
                <a16:creationId xmlns:a16="http://schemas.microsoft.com/office/drawing/2014/main" id="{5F6981D8-C773-3B0F-213E-CF4754061821}"/>
              </a:ext>
            </a:extLst>
          </p:cNvPr>
          <p:cNvSpPr/>
          <p:nvPr/>
        </p:nvSpPr>
        <p:spPr>
          <a:xfrm>
            <a:off x="-3520" y="1566310"/>
            <a:ext cx="1222744" cy="431800"/>
          </a:xfrm>
          <a:prstGeom prst="rect">
            <a:avLst/>
          </a:prstGeom>
          <a:solidFill>
            <a:srgbClr val="D2232A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defRPr/>
            </a:pPr>
            <a:endParaRPr lang="lt-LT" sz="1000" kern="0">
              <a:solidFill>
                <a:sysClr val="window" lastClr="FFFFFF"/>
              </a:solidFill>
              <a:latin typeface="Cambri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tačiakampis 7">
            <a:extLst>
              <a:ext uri="{FF2B5EF4-FFF2-40B4-BE49-F238E27FC236}">
                <a16:creationId xmlns:a16="http://schemas.microsoft.com/office/drawing/2014/main" id="{826F82EA-FFBF-5334-5810-2F2E4613EE10}"/>
              </a:ext>
            </a:extLst>
          </p:cNvPr>
          <p:cNvSpPr/>
          <p:nvPr/>
        </p:nvSpPr>
        <p:spPr>
          <a:xfrm>
            <a:off x="11330940" y="5283200"/>
            <a:ext cx="861060" cy="431800"/>
          </a:xfrm>
          <a:prstGeom prst="rect">
            <a:avLst/>
          </a:prstGeom>
          <a:solidFill>
            <a:srgbClr val="D2232A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lt-LT" kern="0">
              <a:solidFill>
                <a:sysClr val="window" lastClr="FFFFFF"/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734616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0137C2-1921-45A9-0647-2938033E36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ačiakampis 6">
            <a:extLst>
              <a:ext uri="{FF2B5EF4-FFF2-40B4-BE49-F238E27FC236}">
                <a16:creationId xmlns:a16="http://schemas.microsoft.com/office/drawing/2014/main" id="{846D8484-53FC-A13C-AF92-632C332C1DAD}"/>
              </a:ext>
            </a:extLst>
          </p:cNvPr>
          <p:cNvSpPr/>
          <p:nvPr/>
        </p:nvSpPr>
        <p:spPr>
          <a:xfrm>
            <a:off x="3486" y="359850"/>
            <a:ext cx="12192000" cy="893135"/>
          </a:xfrm>
          <a:prstGeom prst="rect">
            <a:avLst/>
          </a:prstGeom>
          <a:solidFill>
            <a:srgbClr val="2C40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1" name="Pavadinimas 1">
            <a:extLst>
              <a:ext uri="{FF2B5EF4-FFF2-40B4-BE49-F238E27FC236}">
                <a16:creationId xmlns:a16="http://schemas.microsoft.com/office/drawing/2014/main" id="{7AFACAEF-A074-5797-F4B8-79118D2824E1}"/>
              </a:ext>
            </a:extLst>
          </p:cNvPr>
          <p:cNvSpPr txBox="1">
            <a:spLocks/>
          </p:cNvSpPr>
          <p:nvPr/>
        </p:nvSpPr>
        <p:spPr>
          <a:xfrm>
            <a:off x="2646569" y="434471"/>
            <a:ext cx="8684371" cy="650118"/>
          </a:xfrm>
          <a:prstGeom prst="rect">
            <a:avLst/>
          </a:prstGeom>
          <a:solidFill>
            <a:srgbClr val="2C4058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Aft>
                <a:spcPts val="300"/>
              </a:spcAft>
            </a:pPr>
            <a:r>
              <a:rPr lang="lt-LT" sz="2400">
                <a:solidFill>
                  <a:schemeClr val="bg1"/>
                </a:solidFill>
                <a:latin typeface="Trebuchet MS" panose="020B0603020202020204" pitchFamily="34" charset="0"/>
              </a:rPr>
              <a:t>Investicijų tinkamumas nevyriausybinio </a:t>
            </a:r>
          </a:p>
          <a:p>
            <a:pPr algn="r">
              <a:spcAft>
                <a:spcPts val="300"/>
              </a:spcAft>
            </a:pPr>
            <a:r>
              <a:rPr lang="lt-LT" sz="2400">
                <a:solidFill>
                  <a:schemeClr val="bg1"/>
                </a:solidFill>
                <a:latin typeface="Trebuchet MS" panose="020B0603020202020204" pitchFamily="34" charset="0"/>
              </a:rPr>
              <a:t>sektoriaus poreikių kontekste</a:t>
            </a:r>
          </a:p>
          <a:p>
            <a:pPr algn="r">
              <a:spcAft>
                <a:spcPts val="300"/>
              </a:spcAft>
            </a:pPr>
            <a:endParaRPr lang="en-GB" sz="240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Stačiakampis 9">
            <a:extLst>
              <a:ext uri="{FF2B5EF4-FFF2-40B4-BE49-F238E27FC236}">
                <a16:creationId xmlns:a16="http://schemas.microsoft.com/office/drawing/2014/main" id="{C4258364-FCC6-E623-51D8-6530102B5370}"/>
              </a:ext>
            </a:extLst>
          </p:cNvPr>
          <p:cNvSpPr/>
          <p:nvPr/>
        </p:nvSpPr>
        <p:spPr>
          <a:xfrm>
            <a:off x="-3520" y="1566310"/>
            <a:ext cx="1222744" cy="431800"/>
          </a:xfrm>
          <a:prstGeom prst="rect">
            <a:avLst/>
          </a:prstGeom>
          <a:solidFill>
            <a:srgbClr val="D2232A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defRPr/>
            </a:pPr>
            <a:endParaRPr lang="lt-LT" sz="1000" kern="0">
              <a:solidFill>
                <a:sysClr val="window" lastClr="FFFFFF"/>
              </a:solidFill>
              <a:latin typeface="Cambri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tačiakampis 7">
            <a:extLst>
              <a:ext uri="{FF2B5EF4-FFF2-40B4-BE49-F238E27FC236}">
                <a16:creationId xmlns:a16="http://schemas.microsoft.com/office/drawing/2014/main" id="{12AD2259-22F8-A6BD-2027-7758E905F899}"/>
              </a:ext>
            </a:extLst>
          </p:cNvPr>
          <p:cNvSpPr/>
          <p:nvPr/>
        </p:nvSpPr>
        <p:spPr>
          <a:xfrm>
            <a:off x="11330940" y="5283200"/>
            <a:ext cx="861060" cy="431800"/>
          </a:xfrm>
          <a:prstGeom prst="rect">
            <a:avLst/>
          </a:prstGeom>
          <a:solidFill>
            <a:srgbClr val="D2232A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lt-LT" kern="0">
              <a:solidFill>
                <a:sysClr val="window" lastClr="FFFFFF"/>
              </a:solidFill>
              <a:latin typeface="Cambri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123D87-CE6F-81DC-E066-44A0D81A002B}"/>
              </a:ext>
            </a:extLst>
          </p:cNvPr>
          <p:cNvSpPr txBox="1"/>
          <p:nvPr/>
        </p:nvSpPr>
        <p:spPr>
          <a:xfrm>
            <a:off x="1219224" y="1535601"/>
            <a:ext cx="10111716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t-LT" sz="150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Fondo investicijų </a:t>
            </a:r>
            <a:r>
              <a:rPr lang="lt-LT" sz="1500" b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tinkamumas</a:t>
            </a:r>
            <a:r>
              <a:rPr lang="lt-LT" sz="150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nevyriausybinio sektoriaus poreikių kontekste –</a:t>
            </a:r>
            <a:r>
              <a:rPr lang="en-US" sz="150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lt-LT" sz="1500" b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aukštas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t-LT" sz="150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Visos pagrindinės finansuotos veiklos tiesiogiai ar netiesiogiai </a:t>
            </a:r>
            <a:r>
              <a:rPr lang="lt-LT" sz="1500" b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atliepė pagrindinius nevyriausybinio sektoriaus poreikius</a:t>
            </a:r>
            <a:endParaRPr lang="lt-LT" sz="150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E9F93AB-39A9-A431-6209-E6748BC93D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297766"/>
              </p:ext>
            </p:extLst>
          </p:nvPr>
        </p:nvGraphicFramePr>
        <p:xfrm>
          <a:off x="596348" y="2661915"/>
          <a:ext cx="10670128" cy="40538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606221">
                  <a:extLst>
                    <a:ext uri="{9D8B030D-6E8A-4147-A177-3AD203B41FA5}">
                      <a16:colId xmlns:a16="http://schemas.microsoft.com/office/drawing/2014/main" val="567600489"/>
                    </a:ext>
                  </a:extLst>
                </a:gridCol>
                <a:gridCol w="380444">
                  <a:extLst>
                    <a:ext uri="{9D8B030D-6E8A-4147-A177-3AD203B41FA5}">
                      <a16:colId xmlns:a16="http://schemas.microsoft.com/office/drawing/2014/main" val="174968206"/>
                    </a:ext>
                  </a:extLst>
                </a:gridCol>
                <a:gridCol w="5986984">
                  <a:extLst>
                    <a:ext uri="{9D8B030D-6E8A-4147-A177-3AD203B41FA5}">
                      <a16:colId xmlns:a16="http://schemas.microsoft.com/office/drawing/2014/main" val="3586415873"/>
                    </a:ext>
                  </a:extLst>
                </a:gridCol>
                <a:gridCol w="353746">
                  <a:extLst>
                    <a:ext uri="{9D8B030D-6E8A-4147-A177-3AD203B41FA5}">
                      <a16:colId xmlns:a16="http://schemas.microsoft.com/office/drawing/2014/main" val="635730218"/>
                    </a:ext>
                  </a:extLst>
                </a:gridCol>
                <a:gridCol w="2342733">
                  <a:extLst>
                    <a:ext uri="{9D8B030D-6E8A-4147-A177-3AD203B41FA5}">
                      <a16:colId xmlns:a16="http://schemas.microsoft.com/office/drawing/2014/main" val="4130012475"/>
                    </a:ext>
                  </a:extLst>
                </a:gridCol>
              </a:tblGrid>
              <a:tr h="273006">
                <a:tc>
                  <a:txBody>
                    <a:bodyPr/>
                    <a:lstStyle/>
                    <a:p>
                      <a:pPr algn="ctr"/>
                      <a:r>
                        <a:rPr lang="lt-LT" sz="1400">
                          <a:solidFill>
                            <a:srgbClr val="D2232A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IŠŠŪKIS</a:t>
                      </a:r>
                      <a:endParaRPr lang="en-GB" sz="1400">
                        <a:solidFill>
                          <a:srgbClr val="D2232A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>
                        <a:solidFill>
                          <a:srgbClr val="D2232A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>
                          <a:solidFill>
                            <a:srgbClr val="D2232A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FINANSUOTOS VEIKLOS</a:t>
                      </a:r>
                      <a:endParaRPr lang="en-GB" sz="1400">
                        <a:solidFill>
                          <a:srgbClr val="D2232A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>
                        <a:solidFill>
                          <a:srgbClr val="D2232A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>
                          <a:solidFill>
                            <a:srgbClr val="D2232A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POREIKIS</a:t>
                      </a:r>
                      <a:endParaRPr lang="en-GB" sz="1400">
                        <a:solidFill>
                          <a:srgbClr val="D2232A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09489637"/>
                  </a:ext>
                </a:extLst>
              </a:tr>
              <a:tr h="6079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200" b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Žmogiškųjų išteklių trūkumas ir kaita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t-LT" sz="1200" b="0"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200" b="1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Personalo bendrųjų kompetencijų ugdymas, komandų stiprinimas, veiklos valdymo strategijų ar sistemų kūrimas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t-LT" sz="1200" b="0"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20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Išlaikyti  darbuotojus, gerinti jų darbo sąlygas ir stiprinti įvairias kompetencijas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00942899"/>
                  </a:ext>
                </a:extLst>
              </a:tr>
              <a:tr h="5984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200" b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Sistemingos savanoriškos veiklos trūkumas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t-LT" sz="1200" b="0"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200" b="1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Savanoriškos veiklos organizavimo strategijų rengimas, kompetencijų stiprinimas, savanorių pritraukimas, rengimas ir išlaikymas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t-LT" sz="1200" b="0"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20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Vykdyti savanorių atranką, paruošimą ir profesinį bei emocinį palaikymą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5086608"/>
                  </a:ext>
                </a:extLst>
              </a:tr>
              <a:tr h="6371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200" b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Finansinio tvarumo trūkumas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t-LT" sz="1200" b="1"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200" b="1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Finansinio skaidrumo didinimo iniciatyvos, socialinio verslo plėtra, lėšų pritraukimo strategijų rengimas ir įgyvendinimas, lėšų pritraukimo ir finansų valdymo kompetencijų stiprinimas </a:t>
                      </a:r>
                      <a:r>
                        <a:rPr lang="lt-LT" sz="1200" b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lt-LT" sz="1200" b="0" i="1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netiesiogiai – bendradarbiavimas su partneriais nacionaliniu lygmeniu</a:t>
                      </a:r>
                      <a:r>
                        <a:rPr lang="en-US" sz="1200" b="0" i="1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lt-LT" sz="1200" b="0" i="1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veiklos viešinimas</a:t>
                      </a:r>
                      <a:r>
                        <a:rPr lang="lt-LT" sz="1200" b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t-LT" sz="1200" b="1"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20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Stiprinti finansinį raštingumą ir lėšų pritraukimo bei finansų valdymo kompetencijas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3645060"/>
                  </a:ext>
                </a:extLst>
              </a:tr>
              <a:tr h="7457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200" b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Sunkumai įsitvirtinant savivaldybių viešųjų paslaugų sistemose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t-LT" sz="1200" b="1"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200" b="1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Paslaugų plėtra ar kokybės gerinimas, veiklos valdymo strategijų ar sistemų kūrimas, naujų NVO ar jų padalinių steigimas, bendradarbiavimas su savivalda </a:t>
                      </a:r>
                      <a:r>
                        <a:rPr lang="lt-LT" sz="1200" b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lt-LT" sz="1200" b="0" i="1" u="none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netiesiogiai – bendradarbiavimas su tarptautiniais partneriais</a:t>
                      </a:r>
                      <a:r>
                        <a:rPr lang="lt-LT" sz="1200" b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t-LT" sz="1200" b="1"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20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Gerinti paslaugų kokybę, stiprinti bendradarbiavimą su savivaldos institucijomis, modernizuoti veiklos procesus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60271557"/>
                  </a:ext>
                </a:extLst>
              </a:tr>
              <a:tr h="7950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200" b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Netolygūs advokacijos gebėjimai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t-LT" sz="1200" b="1"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200" b="1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Advokacijos strategijų ar veiksmų planų rengimas ir įgyvendinimas, advokacijos kompetencijų stiprinimas, pasiūlymų dėl viešosios politikos formavimo rengimas ir teikimas </a:t>
                      </a:r>
                      <a:r>
                        <a:rPr lang="lt-LT" sz="1200" b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lt-LT" sz="1200" b="0" i="1" u="none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netiesiogiai – </a:t>
                      </a:r>
                      <a:r>
                        <a:rPr lang="lt-LT" sz="1200" b="0" i="1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bendradarbiavimas su viešuoju sektoriumi bei tarptautiniais subjektais, veiklos viešinimas</a:t>
                      </a:r>
                      <a:r>
                        <a:rPr lang="lt-LT" sz="1200" b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t-LT" sz="1200" b="1"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20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Stiprinti advokacijos kompetencijas</a:t>
                      </a:r>
                      <a:endParaRPr lang="lt-LT" sz="1200" b="1"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16539813"/>
                  </a:ext>
                </a:extLst>
              </a:tr>
            </a:tbl>
          </a:graphicData>
        </a:graphic>
      </p:graphicFrame>
      <p:sp>
        <p:nvSpPr>
          <p:cNvPr id="8" name="Right Arrow 2">
            <a:extLst>
              <a:ext uri="{FF2B5EF4-FFF2-40B4-BE49-F238E27FC236}">
                <a16:creationId xmlns:a16="http://schemas.microsoft.com/office/drawing/2014/main" id="{D0D31025-70B3-86BF-A4FF-B52AE4A01C8E}"/>
              </a:ext>
            </a:extLst>
          </p:cNvPr>
          <p:cNvSpPr/>
          <p:nvPr/>
        </p:nvSpPr>
        <p:spPr>
          <a:xfrm>
            <a:off x="2289660" y="3138125"/>
            <a:ext cx="207235" cy="248662"/>
          </a:xfrm>
          <a:prstGeom prst="rightArrow">
            <a:avLst/>
          </a:prstGeom>
          <a:noFill/>
          <a:ln w="19050">
            <a:solidFill>
              <a:srgbClr val="D223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>
              <a:solidFill>
                <a:srgbClr val="D2232A"/>
              </a:solidFill>
            </a:endParaRPr>
          </a:p>
        </p:txBody>
      </p:sp>
      <p:sp>
        <p:nvSpPr>
          <p:cNvPr id="4" name="Right Arrow 2">
            <a:extLst>
              <a:ext uri="{FF2B5EF4-FFF2-40B4-BE49-F238E27FC236}">
                <a16:creationId xmlns:a16="http://schemas.microsoft.com/office/drawing/2014/main" id="{6AFEABFB-02D7-DAF1-9F9D-43D5C744FE5E}"/>
              </a:ext>
            </a:extLst>
          </p:cNvPr>
          <p:cNvSpPr/>
          <p:nvPr/>
        </p:nvSpPr>
        <p:spPr>
          <a:xfrm>
            <a:off x="2289659" y="3801930"/>
            <a:ext cx="207235" cy="248662"/>
          </a:xfrm>
          <a:prstGeom prst="rightArrow">
            <a:avLst/>
          </a:prstGeom>
          <a:noFill/>
          <a:ln w="19050">
            <a:solidFill>
              <a:srgbClr val="D223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>
              <a:solidFill>
                <a:srgbClr val="D2232A"/>
              </a:solidFill>
            </a:endParaRPr>
          </a:p>
        </p:txBody>
      </p:sp>
      <p:sp>
        <p:nvSpPr>
          <p:cNvPr id="15" name="Right Arrow 2">
            <a:extLst>
              <a:ext uri="{FF2B5EF4-FFF2-40B4-BE49-F238E27FC236}">
                <a16:creationId xmlns:a16="http://schemas.microsoft.com/office/drawing/2014/main" id="{40CCAB34-D710-3F37-E69C-272CC01D539F}"/>
              </a:ext>
            </a:extLst>
          </p:cNvPr>
          <p:cNvSpPr/>
          <p:nvPr/>
        </p:nvSpPr>
        <p:spPr>
          <a:xfrm>
            <a:off x="2289657" y="4544958"/>
            <a:ext cx="207235" cy="248662"/>
          </a:xfrm>
          <a:prstGeom prst="rightArrow">
            <a:avLst/>
          </a:prstGeom>
          <a:noFill/>
          <a:ln w="19050">
            <a:solidFill>
              <a:srgbClr val="D223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>
              <a:solidFill>
                <a:srgbClr val="D2232A"/>
              </a:solidFill>
            </a:endParaRPr>
          </a:p>
        </p:txBody>
      </p:sp>
      <p:sp>
        <p:nvSpPr>
          <p:cNvPr id="18" name="Right Arrow 2">
            <a:extLst>
              <a:ext uri="{FF2B5EF4-FFF2-40B4-BE49-F238E27FC236}">
                <a16:creationId xmlns:a16="http://schemas.microsoft.com/office/drawing/2014/main" id="{5DEC67E5-06D7-7C0B-DAFD-9BBFEF1E9C00}"/>
              </a:ext>
            </a:extLst>
          </p:cNvPr>
          <p:cNvSpPr/>
          <p:nvPr/>
        </p:nvSpPr>
        <p:spPr>
          <a:xfrm>
            <a:off x="2289657" y="5373324"/>
            <a:ext cx="207235" cy="248662"/>
          </a:xfrm>
          <a:prstGeom prst="rightArrow">
            <a:avLst/>
          </a:prstGeom>
          <a:noFill/>
          <a:ln w="19050">
            <a:solidFill>
              <a:srgbClr val="D223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>
              <a:solidFill>
                <a:srgbClr val="D2232A"/>
              </a:solidFill>
            </a:endParaRPr>
          </a:p>
        </p:txBody>
      </p:sp>
      <p:sp>
        <p:nvSpPr>
          <p:cNvPr id="19" name="Right Arrow 2">
            <a:extLst>
              <a:ext uri="{FF2B5EF4-FFF2-40B4-BE49-F238E27FC236}">
                <a16:creationId xmlns:a16="http://schemas.microsoft.com/office/drawing/2014/main" id="{B663A6CA-C5C5-768D-586B-C1EBF570B80B}"/>
              </a:ext>
            </a:extLst>
          </p:cNvPr>
          <p:cNvSpPr/>
          <p:nvPr/>
        </p:nvSpPr>
        <p:spPr>
          <a:xfrm>
            <a:off x="2289657" y="6201690"/>
            <a:ext cx="207235" cy="248662"/>
          </a:xfrm>
          <a:prstGeom prst="rightArrow">
            <a:avLst/>
          </a:prstGeom>
          <a:noFill/>
          <a:ln w="19050">
            <a:solidFill>
              <a:srgbClr val="D223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>
              <a:solidFill>
                <a:srgbClr val="D2232A"/>
              </a:solidFill>
            </a:endParaRPr>
          </a:p>
        </p:txBody>
      </p:sp>
      <p:sp>
        <p:nvSpPr>
          <p:cNvPr id="20" name="Right Arrow 2">
            <a:extLst>
              <a:ext uri="{FF2B5EF4-FFF2-40B4-BE49-F238E27FC236}">
                <a16:creationId xmlns:a16="http://schemas.microsoft.com/office/drawing/2014/main" id="{A6CD56EE-4CE3-F552-15AA-19153365B727}"/>
              </a:ext>
            </a:extLst>
          </p:cNvPr>
          <p:cNvSpPr/>
          <p:nvPr/>
        </p:nvSpPr>
        <p:spPr>
          <a:xfrm>
            <a:off x="8635952" y="3138125"/>
            <a:ext cx="207235" cy="248662"/>
          </a:xfrm>
          <a:prstGeom prst="rightArrow">
            <a:avLst/>
          </a:prstGeom>
          <a:noFill/>
          <a:ln w="19050">
            <a:solidFill>
              <a:srgbClr val="D223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>
              <a:solidFill>
                <a:srgbClr val="D2232A"/>
              </a:solidFill>
            </a:endParaRPr>
          </a:p>
        </p:txBody>
      </p:sp>
      <p:sp>
        <p:nvSpPr>
          <p:cNvPr id="21" name="Right Arrow 2">
            <a:extLst>
              <a:ext uri="{FF2B5EF4-FFF2-40B4-BE49-F238E27FC236}">
                <a16:creationId xmlns:a16="http://schemas.microsoft.com/office/drawing/2014/main" id="{C3DD8ACA-21A4-1BCE-2C55-0941D79D8BB9}"/>
              </a:ext>
            </a:extLst>
          </p:cNvPr>
          <p:cNvSpPr/>
          <p:nvPr/>
        </p:nvSpPr>
        <p:spPr>
          <a:xfrm>
            <a:off x="8635952" y="3801930"/>
            <a:ext cx="207235" cy="248662"/>
          </a:xfrm>
          <a:prstGeom prst="rightArrow">
            <a:avLst/>
          </a:prstGeom>
          <a:noFill/>
          <a:ln w="19050">
            <a:solidFill>
              <a:srgbClr val="D223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>
              <a:solidFill>
                <a:srgbClr val="D2232A"/>
              </a:solidFill>
            </a:endParaRPr>
          </a:p>
        </p:txBody>
      </p:sp>
      <p:sp>
        <p:nvSpPr>
          <p:cNvPr id="22" name="Right Arrow 2">
            <a:extLst>
              <a:ext uri="{FF2B5EF4-FFF2-40B4-BE49-F238E27FC236}">
                <a16:creationId xmlns:a16="http://schemas.microsoft.com/office/drawing/2014/main" id="{B0D07694-E036-C88D-C1CA-D42E8C8FC1FE}"/>
              </a:ext>
            </a:extLst>
          </p:cNvPr>
          <p:cNvSpPr/>
          <p:nvPr/>
        </p:nvSpPr>
        <p:spPr>
          <a:xfrm>
            <a:off x="8635952" y="4544958"/>
            <a:ext cx="207235" cy="248662"/>
          </a:xfrm>
          <a:prstGeom prst="rightArrow">
            <a:avLst/>
          </a:prstGeom>
          <a:noFill/>
          <a:ln w="19050">
            <a:solidFill>
              <a:srgbClr val="D223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>
              <a:solidFill>
                <a:srgbClr val="D2232A"/>
              </a:solidFill>
            </a:endParaRPr>
          </a:p>
        </p:txBody>
      </p:sp>
      <p:sp>
        <p:nvSpPr>
          <p:cNvPr id="23" name="Right Arrow 2">
            <a:extLst>
              <a:ext uri="{FF2B5EF4-FFF2-40B4-BE49-F238E27FC236}">
                <a16:creationId xmlns:a16="http://schemas.microsoft.com/office/drawing/2014/main" id="{B0770EA8-6814-67A1-1218-FD510AD54FF0}"/>
              </a:ext>
            </a:extLst>
          </p:cNvPr>
          <p:cNvSpPr/>
          <p:nvPr/>
        </p:nvSpPr>
        <p:spPr>
          <a:xfrm>
            <a:off x="8635952" y="5373324"/>
            <a:ext cx="207235" cy="248662"/>
          </a:xfrm>
          <a:prstGeom prst="rightArrow">
            <a:avLst/>
          </a:prstGeom>
          <a:noFill/>
          <a:ln w="19050">
            <a:solidFill>
              <a:srgbClr val="D223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>
              <a:solidFill>
                <a:srgbClr val="D2232A"/>
              </a:solidFill>
            </a:endParaRPr>
          </a:p>
        </p:txBody>
      </p:sp>
      <p:sp>
        <p:nvSpPr>
          <p:cNvPr id="24" name="Right Arrow 2">
            <a:extLst>
              <a:ext uri="{FF2B5EF4-FFF2-40B4-BE49-F238E27FC236}">
                <a16:creationId xmlns:a16="http://schemas.microsoft.com/office/drawing/2014/main" id="{6345CAA2-4A0A-CAD2-D01D-C55BA83658E6}"/>
              </a:ext>
            </a:extLst>
          </p:cNvPr>
          <p:cNvSpPr/>
          <p:nvPr/>
        </p:nvSpPr>
        <p:spPr>
          <a:xfrm>
            <a:off x="8635952" y="6208261"/>
            <a:ext cx="207235" cy="248662"/>
          </a:xfrm>
          <a:prstGeom prst="rightArrow">
            <a:avLst/>
          </a:prstGeom>
          <a:noFill/>
          <a:ln w="19050">
            <a:solidFill>
              <a:srgbClr val="D223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>
              <a:solidFill>
                <a:srgbClr val="D223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814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9975F8-9BCB-B798-4D8D-AC732EC250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ačiakampis 6">
            <a:extLst>
              <a:ext uri="{FF2B5EF4-FFF2-40B4-BE49-F238E27FC236}">
                <a16:creationId xmlns:a16="http://schemas.microsoft.com/office/drawing/2014/main" id="{905B5F4B-381E-40C0-09F6-8FE8B65260A5}"/>
              </a:ext>
            </a:extLst>
          </p:cNvPr>
          <p:cNvSpPr/>
          <p:nvPr/>
        </p:nvSpPr>
        <p:spPr>
          <a:xfrm>
            <a:off x="3486" y="359850"/>
            <a:ext cx="12192000" cy="893135"/>
          </a:xfrm>
          <a:prstGeom prst="rect">
            <a:avLst/>
          </a:prstGeom>
          <a:solidFill>
            <a:srgbClr val="2C40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1" name="Pavadinimas 1">
            <a:extLst>
              <a:ext uri="{FF2B5EF4-FFF2-40B4-BE49-F238E27FC236}">
                <a16:creationId xmlns:a16="http://schemas.microsoft.com/office/drawing/2014/main" id="{E360C25E-DBC5-BFC6-543B-CE68BE8C7E5F}"/>
              </a:ext>
            </a:extLst>
          </p:cNvPr>
          <p:cNvSpPr txBox="1">
            <a:spLocks/>
          </p:cNvSpPr>
          <p:nvPr/>
        </p:nvSpPr>
        <p:spPr>
          <a:xfrm>
            <a:off x="2936631" y="457201"/>
            <a:ext cx="8384149" cy="700176"/>
          </a:xfrm>
          <a:prstGeom prst="rect">
            <a:avLst/>
          </a:prstGeom>
          <a:solidFill>
            <a:srgbClr val="2C4058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GB" sz="300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Stačiakampis 9">
            <a:extLst>
              <a:ext uri="{FF2B5EF4-FFF2-40B4-BE49-F238E27FC236}">
                <a16:creationId xmlns:a16="http://schemas.microsoft.com/office/drawing/2014/main" id="{997CDA23-BE34-C6F9-22E8-5C204C28F5BE}"/>
              </a:ext>
            </a:extLst>
          </p:cNvPr>
          <p:cNvSpPr/>
          <p:nvPr/>
        </p:nvSpPr>
        <p:spPr>
          <a:xfrm>
            <a:off x="-3520" y="1566310"/>
            <a:ext cx="1222744" cy="431800"/>
          </a:xfrm>
          <a:prstGeom prst="rect">
            <a:avLst/>
          </a:prstGeom>
          <a:solidFill>
            <a:srgbClr val="D2232A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defRPr/>
            </a:pPr>
            <a:endParaRPr lang="lt-LT" sz="1000" kern="0">
              <a:solidFill>
                <a:sysClr val="window" lastClr="FFFFFF"/>
              </a:solidFill>
              <a:latin typeface="Cambri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tačiakampis 7">
            <a:extLst>
              <a:ext uri="{FF2B5EF4-FFF2-40B4-BE49-F238E27FC236}">
                <a16:creationId xmlns:a16="http://schemas.microsoft.com/office/drawing/2014/main" id="{DF2F63BF-1D44-356E-1677-F994CDF2597E}"/>
              </a:ext>
            </a:extLst>
          </p:cNvPr>
          <p:cNvSpPr/>
          <p:nvPr/>
        </p:nvSpPr>
        <p:spPr>
          <a:xfrm>
            <a:off x="11330940" y="5283200"/>
            <a:ext cx="861060" cy="431800"/>
          </a:xfrm>
          <a:prstGeom prst="rect">
            <a:avLst/>
          </a:prstGeom>
          <a:solidFill>
            <a:srgbClr val="D2232A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lt-LT" kern="0">
              <a:solidFill>
                <a:sysClr val="window" lastClr="FFFFFF"/>
              </a:solidFill>
              <a:latin typeface="Cambri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B87319-101D-5275-AFC3-90C158BD1DF4}"/>
              </a:ext>
            </a:extLst>
          </p:cNvPr>
          <p:cNvSpPr txBox="1"/>
          <p:nvPr/>
        </p:nvSpPr>
        <p:spPr>
          <a:xfrm>
            <a:off x="1219224" y="1566310"/>
            <a:ext cx="1011171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t-LT" sz="150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Fondo investicijų </a:t>
            </a:r>
            <a:r>
              <a:rPr lang="lt-LT" sz="1500" b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tinkamumas</a:t>
            </a:r>
            <a:r>
              <a:rPr lang="lt-LT" sz="150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nacionalinės strateginės darbotvarkės kontekste – </a:t>
            </a:r>
            <a:r>
              <a:rPr lang="lt-LT" sz="1500" b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aukštas</a:t>
            </a:r>
            <a:endParaRPr lang="lt-LT" sz="150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t-LT" sz="150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Fondas – </a:t>
            </a:r>
            <a:r>
              <a:rPr lang="lt-LT" sz="1500" b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viena iš 2023–2025 m. NVO plėtros politikos priemonių</a:t>
            </a:r>
            <a:r>
              <a:rPr lang="lt-LT" sz="150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tikslingai nukreipta į NVO institucinių gebėjimų stiprinimą kaip vieną iš ilgalaikės NVO veiklos plėtros sąlygų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t-LT" sz="150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Fondas faktiškai </a:t>
            </a:r>
            <a:r>
              <a:rPr lang="lt-LT" sz="1500" b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prisidėjo siekiant visų </a:t>
            </a:r>
            <a:r>
              <a:rPr lang="lt-LT" sz="150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NVO plėtros politikos </a:t>
            </a:r>
            <a:r>
              <a:rPr lang="lt-LT" sz="1500" b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tikslų </a:t>
            </a:r>
            <a:r>
              <a:rPr lang="lt-LT" sz="150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ir įgyvendinant </a:t>
            </a:r>
            <a:r>
              <a:rPr lang="lt-LT" sz="1500" b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daugelį uždavinių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40FACE8-F11D-5E86-36DB-25541F574A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274598"/>
              </p:ext>
            </p:extLst>
          </p:nvPr>
        </p:nvGraphicFramePr>
        <p:xfrm>
          <a:off x="1456616" y="3609403"/>
          <a:ext cx="9782907" cy="2119749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955430">
                  <a:extLst>
                    <a:ext uri="{9D8B030D-6E8A-4147-A177-3AD203B41FA5}">
                      <a16:colId xmlns:a16="http://schemas.microsoft.com/office/drawing/2014/main" val="221033078"/>
                    </a:ext>
                  </a:extLst>
                </a:gridCol>
                <a:gridCol w="1450731">
                  <a:extLst>
                    <a:ext uri="{9D8B030D-6E8A-4147-A177-3AD203B41FA5}">
                      <a16:colId xmlns:a16="http://schemas.microsoft.com/office/drawing/2014/main" val="2505018765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4072788702"/>
                    </a:ext>
                  </a:extLst>
                </a:gridCol>
                <a:gridCol w="1608992">
                  <a:extLst>
                    <a:ext uri="{9D8B030D-6E8A-4147-A177-3AD203B41FA5}">
                      <a16:colId xmlns:a16="http://schemas.microsoft.com/office/drawing/2014/main" val="156670667"/>
                    </a:ext>
                  </a:extLst>
                </a:gridCol>
                <a:gridCol w="1459523">
                  <a:extLst>
                    <a:ext uri="{9D8B030D-6E8A-4147-A177-3AD203B41FA5}">
                      <a16:colId xmlns:a16="http://schemas.microsoft.com/office/drawing/2014/main" val="2244835456"/>
                    </a:ext>
                  </a:extLst>
                </a:gridCol>
                <a:gridCol w="1389185">
                  <a:extLst>
                    <a:ext uri="{9D8B030D-6E8A-4147-A177-3AD203B41FA5}">
                      <a16:colId xmlns:a16="http://schemas.microsoft.com/office/drawing/2014/main" val="1789571023"/>
                    </a:ext>
                  </a:extLst>
                </a:gridCol>
                <a:gridCol w="1380392">
                  <a:extLst>
                    <a:ext uri="{9D8B030D-6E8A-4147-A177-3AD203B41FA5}">
                      <a16:colId xmlns:a16="http://schemas.microsoft.com/office/drawing/2014/main" val="114394104"/>
                    </a:ext>
                  </a:extLst>
                </a:gridCol>
              </a:tblGrid>
              <a:tr h="617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lt-LT" sz="1200">
                          <a:solidFill>
                            <a:srgbClr val="D2232A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TIKSLAS</a:t>
                      </a:r>
                      <a:endParaRPr lang="en-US" sz="1200">
                        <a:solidFill>
                          <a:srgbClr val="D2232A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lt-LT" sz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Sudaryti ilgalaikės NVO veiklos plėtros sąlygas</a:t>
                      </a: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lt-LT" sz="1200" b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Didinti visuomenės dalyvavimą viešojoje politikoje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lt-LT" sz="1200" b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Sudaryti savanoriškos veiklos plėtros sąlygas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561027"/>
                  </a:ext>
                </a:extLst>
              </a:tr>
              <a:tr h="1502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lt-LT" sz="1200">
                          <a:solidFill>
                            <a:srgbClr val="D2232A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UŽDAVINYS</a:t>
                      </a:r>
                      <a:endParaRPr lang="en-US" sz="1200">
                        <a:solidFill>
                          <a:srgbClr val="D2232A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lt-LT" sz="1200" b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Stiprinti NVO institucinius gebėjimus ir veiklą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lt-LT" sz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Skatinti viešojo ir NVO sektorių bendradarbiavimą, teikiant viešąsias paslaugas, didinti NVO finansinį tvarumą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lt-LT" sz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Sudaryti sąlygas, tobulinti NVO veiklos teisinį reguliavimą, remiantis NVO duomenimis bei sisteminga jų analize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lt-LT" sz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Didinti visuomenės ir NVO įsitraukimą į sprendimų priėmimo procesą ir dalyvavimą viešojoje politikoje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lt-LT" sz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Stiprinti ir plėtoti savanorišką veiklą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lt-LT" sz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Didinti visuomenės informavimą apie NVO sektorių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471609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83590870-9B10-A0BA-FC51-F7C437140034}"/>
              </a:ext>
            </a:extLst>
          </p:cNvPr>
          <p:cNvSpPr/>
          <p:nvPr/>
        </p:nvSpPr>
        <p:spPr>
          <a:xfrm>
            <a:off x="2431073" y="5967537"/>
            <a:ext cx="1397977" cy="721603"/>
          </a:xfrm>
          <a:prstGeom prst="rect">
            <a:avLst/>
          </a:prstGeom>
          <a:solidFill>
            <a:srgbClr val="D223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2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Fondas</a:t>
            </a:r>
            <a:endParaRPr lang="en-GB" sz="1200" b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Pavadinimas 1">
            <a:extLst>
              <a:ext uri="{FF2B5EF4-FFF2-40B4-BE49-F238E27FC236}">
                <a16:creationId xmlns:a16="http://schemas.microsoft.com/office/drawing/2014/main" id="{3CB01F09-AE66-3372-2473-CAD9BC22F51F}"/>
              </a:ext>
            </a:extLst>
          </p:cNvPr>
          <p:cNvSpPr txBox="1">
            <a:spLocks/>
          </p:cNvSpPr>
          <p:nvPr/>
        </p:nvSpPr>
        <p:spPr>
          <a:xfrm>
            <a:off x="2646569" y="434471"/>
            <a:ext cx="8684371" cy="650118"/>
          </a:xfrm>
          <a:prstGeom prst="rect">
            <a:avLst/>
          </a:prstGeom>
          <a:solidFill>
            <a:srgbClr val="2C4058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Aft>
                <a:spcPts val="300"/>
              </a:spcAft>
            </a:pPr>
            <a:r>
              <a:rPr lang="lt-LT" sz="2400">
                <a:solidFill>
                  <a:schemeClr val="bg1"/>
                </a:solidFill>
                <a:latin typeface="Trebuchet MS" panose="020B0603020202020204" pitchFamily="34" charset="0"/>
              </a:rPr>
              <a:t>Investicijų tinkamumas nacionalinės </a:t>
            </a:r>
          </a:p>
          <a:p>
            <a:pPr algn="r">
              <a:spcAft>
                <a:spcPts val="300"/>
              </a:spcAft>
            </a:pPr>
            <a:r>
              <a:rPr lang="lt-LT" sz="2400">
                <a:solidFill>
                  <a:schemeClr val="bg1"/>
                </a:solidFill>
                <a:latin typeface="Trebuchet MS" panose="020B0603020202020204" pitchFamily="34" charset="0"/>
              </a:rPr>
              <a:t>strateginės darbotvarkės kontekste</a:t>
            </a:r>
          </a:p>
          <a:p>
            <a:pPr algn="r">
              <a:spcAft>
                <a:spcPts val="300"/>
              </a:spcAft>
            </a:pPr>
            <a:endParaRPr lang="en-GB" sz="240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5EE4D73-E8F7-C0E7-5EBC-CB4CDE704EB4}"/>
              </a:ext>
            </a:extLst>
          </p:cNvPr>
          <p:cNvSpPr txBox="1"/>
          <p:nvPr/>
        </p:nvSpPr>
        <p:spPr>
          <a:xfrm>
            <a:off x="3716459" y="3333918"/>
            <a:ext cx="637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400" b="1">
                <a:solidFill>
                  <a:srgbClr val="D223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2023–2025 M. NVO PLĖTROS POLITIKA</a:t>
            </a:r>
            <a:endParaRPr lang="en-GB" sz="1400" b="1">
              <a:solidFill>
                <a:srgbClr val="D2232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E112598-A76C-53EE-F3ED-7E02A8A41733}"/>
              </a:ext>
            </a:extLst>
          </p:cNvPr>
          <p:cNvCxnSpPr>
            <a:stCxn id="6" idx="0"/>
          </p:cNvCxnSpPr>
          <p:nvPr/>
        </p:nvCxnSpPr>
        <p:spPr>
          <a:xfrm flipH="1" flipV="1">
            <a:off x="3130061" y="5715000"/>
            <a:ext cx="1" cy="252537"/>
          </a:xfrm>
          <a:prstGeom prst="straightConnector1">
            <a:avLst/>
          </a:prstGeom>
          <a:ln w="28575">
            <a:solidFill>
              <a:srgbClr val="D223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81E8E9A9-7567-9D50-43CB-C1EC55884691}"/>
              </a:ext>
            </a:extLst>
          </p:cNvPr>
          <p:cNvCxnSpPr>
            <a:cxnSpLocks/>
          </p:cNvCxnSpPr>
          <p:nvPr/>
        </p:nvCxnSpPr>
        <p:spPr>
          <a:xfrm flipV="1">
            <a:off x="3846170" y="5729152"/>
            <a:ext cx="3908645" cy="694377"/>
          </a:xfrm>
          <a:prstGeom prst="bentConnector3">
            <a:avLst>
              <a:gd name="adj1" fmla="val 100163"/>
            </a:avLst>
          </a:prstGeom>
          <a:ln w="28575">
            <a:solidFill>
              <a:srgbClr val="D2232A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or: Elbow 75">
            <a:extLst>
              <a:ext uri="{FF2B5EF4-FFF2-40B4-BE49-F238E27FC236}">
                <a16:creationId xmlns:a16="http://schemas.microsoft.com/office/drawing/2014/main" id="{1B90D775-3389-322E-3A2E-D5F5D95D0099}"/>
              </a:ext>
            </a:extLst>
          </p:cNvPr>
          <p:cNvCxnSpPr>
            <a:cxnSpLocks/>
          </p:cNvCxnSpPr>
          <p:nvPr/>
        </p:nvCxnSpPr>
        <p:spPr>
          <a:xfrm flipV="1">
            <a:off x="3829050" y="5754201"/>
            <a:ext cx="5367704" cy="857614"/>
          </a:xfrm>
          <a:prstGeom prst="bentConnector3">
            <a:avLst>
              <a:gd name="adj1" fmla="val 99959"/>
            </a:avLst>
          </a:prstGeom>
          <a:ln w="28575">
            <a:solidFill>
              <a:srgbClr val="D2232A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or: Elbow 81">
            <a:extLst>
              <a:ext uri="{FF2B5EF4-FFF2-40B4-BE49-F238E27FC236}">
                <a16:creationId xmlns:a16="http://schemas.microsoft.com/office/drawing/2014/main" id="{8F2E9542-78F1-3723-B599-E90577127B8C}"/>
              </a:ext>
            </a:extLst>
          </p:cNvPr>
          <p:cNvCxnSpPr>
            <a:cxnSpLocks/>
          </p:cNvCxnSpPr>
          <p:nvPr/>
        </p:nvCxnSpPr>
        <p:spPr>
          <a:xfrm flipV="1">
            <a:off x="3829050" y="5715000"/>
            <a:ext cx="830873" cy="529350"/>
          </a:xfrm>
          <a:prstGeom prst="bentConnector3">
            <a:avLst>
              <a:gd name="adj1" fmla="val 99736"/>
            </a:avLst>
          </a:prstGeom>
          <a:ln w="28575">
            <a:solidFill>
              <a:srgbClr val="D2232A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342E0BC2-0013-EB32-6B4C-F100BCB3346F}"/>
              </a:ext>
            </a:extLst>
          </p:cNvPr>
          <p:cNvSpPr txBox="1"/>
          <p:nvPr/>
        </p:nvSpPr>
        <p:spPr>
          <a:xfrm>
            <a:off x="1402852" y="6221151"/>
            <a:ext cx="10326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200" b="1">
                <a:solidFill>
                  <a:srgbClr val="D223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PRIEMONĖS</a:t>
            </a:r>
            <a:endParaRPr lang="en-GB" sz="1200" b="1">
              <a:solidFill>
                <a:srgbClr val="D2232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437437C9-A362-04A8-C372-3F38B15AFE29}"/>
              </a:ext>
            </a:extLst>
          </p:cNvPr>
          <p:cNvSpPr/>
          <p:nvPr/>
        </p:nvSpPr>
        <p:spPr>
          <a:xfrm>
            <a:off x="2431073" y="4273062"/>
            <a:ext cx="1397976" cy="1403814"/>
          </a:xfrm>
          <a:prstGeom prst="rect">
            <a:avLst/>
          </a:prstGeom>
          <a:noFill/>
          <a:ln w="28575">
            <a:solidFill>
              <a:srgbClr val="D223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220285FC-EFE9-B2A1-7058-714BD29819C7}"/>
              </a:ext>
            </a:extLst>
          </p:cNvPr>
          <p:cNvSpPr/>
          <p:nvPr/>
        </p:nvSpPr>
        <p:spPr>
          <a:xfrm>
            <a:off x="2426212" y="3642494"/>
            <a:ext cx="2945888" cy="553244"/>
          </a:xfrm>
          <a:prstGeom prst="rect">
            <a:avLst/>
          </a:prstGeom>
          <a:noFill/>
          <a:ln w="28575">
            <a:solidFill>
              <a:srgbClr val="D223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FC18FD4E-3028-35F3-02C9-0E68ACAE974B}"/>
              </a:ext>
            </a:extLst>
          </p:cNvPr>
          <p:cNvSpPr/>
          <p:nvPr/>
        </p:nvSpPr>
        <p:spPr>
          <a:xfrm>
            <a:off x="3899155" y="4260538"/>
            <a:ext cx="1459755" cy="1416338"/>
          </a:xfrm>
          <a:prstGeom prst="rect">
            <a:avLst/>
          </a:prstGeom>
          <a:noFill/>
          <a:ln w="28575">
            <a:solidFill>
              <a:srgbClr val="D2232A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187B1C3E-7B9A-435C-6315-4315CB26E7C7}"/>
              </a:ext>
            </a:extLst>
          </p:cNvPr>
          <p:cNvSpPr/>
          <p:nvPr/>
        </p:nvSpPr>
        <p:spPr>
          <a:xfrm>
            <a:off x="7024938" y="4254276"/>
            <a:ext cx="1398094" cy="1416338"/>
          </a:xfrm>
          <a:prstGeom prst="rect">
            <a:avLst/>
          </a:prstGeom>
          <a:noFill/>
          <a:ln w="28575">
            <a:solidFill>
              <a:srgbClr val="D2232A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E1309E2E-D513-B2AF-AE8D-23057CE570E5}"/>
              </a:ext>
            </a:extLst>
          </p:cNvPr>
          <p:cNvSpPr/>
          <p:nvPr/>
        </p:nvSpPr>
        <p:spPr>
          <a:xfrm>
            <a:off x="8514449" y="4254276"/>
            <a:ext cx="1315351" cy="1416338"/>
          </a:xfrm>
          <a:prstGeom prst="rect">
            <a:avLst/>
          </a:prstGeom>
          <a:noFill/>
          <a:ln w="28575">
            <a:solidFill>
              <a:srgbClr val="D2232A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A1E01784-16A3-7938-66AD-E9468AC94EB9}"/>
              </a:ext>
            </a:extLst>
          </p:cNvPr>
          <p:cNvSpPr/>
          <p:nvPr/>
        </p:nvSpPr>
        <p:spPr>
          <a:xfrm>
            <a:off x="5434998" y="3655847"/>
            <a:ext cx="2988034" cy="521104"/>
          </a:xfrm>
          <a:prstGeom prst="rect">
            <a:avLst/>
          </a:prstGeom>
          <a:noFill/>
          <a:ln w="28575">
            <a:solidFill>
              <a:srgbClr val="D2232A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593FC34F-7CB0-64BB-409D-77E7A9F56393}"/>
              </a:ext>
            </a:extLst>
          </p:cNvPr>
          <p:cNvSpPr/>
          <p:nvPr/>
        </p:nvSpPr>
        <p:spPr>
          <a:xfrm>
            <a:off x="8503514" y="3655847"/>
            <a:ext cx="2689093" cy="521104"/>
          </a:xfrm>
          <a:prstGeom prst="rect">
            <a:avLst/>
          </a:prstGeom>
          <a:noFill/>
          <a:ln w="28575">
            <a:solidFill>
              <a:srgbClr val="D2232A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737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1A9931-2EA1-78DE-327E-21F45CC839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ačiakampis 6">
            <a:extLst>
              <a:ext uri="{FF2B5EF4-FFF2-40B4-BE49-F238E27FC236}">
                <a16:creationId xmlns:a16="http://schemas.microsoft.com/office/drawing/2014/main" id="{D84C61EB-E4B9-0C7F-E800-236AA0A533F9}"/>
              </a:ext>
            </a:extLst>
          </p:cNvPr>
          <p:cNvSpPr/>
          <p:nvPr/>
        </p:nvSpPr>
        <p:spPr>
          <a:xfrm>
            <a:off x="3486" y="359850"/>
            <a:ext cx="12192000" cy="893135"/>
          </a:xfrm>
          <a:prstGeom prst="rect">
            <a:avLst/>
          </a:prstGeom>
          <a:solidFill>
            <a:srgbClr val="2C40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1" name="Pavadinimas 1">
            <a:extLst>
              <a:ext uri="{FF2B5EF4-FFF2-40B4-BE49-F238E27FC236}">
                <a16:creationId xmlns:a16="http://schemas.microsoft.com/office/drawing/2014/main" id="{A4CDFA13-F49D-6FF1-1803-7387FF40F5D5}"/>
              </a:ext>
            </a:extLst>
          </p:cNvPr>
          <p:cNvSpPr txBox="1">
            <a:spLocks/>
          </p:cNvSpPr>
          <p:nvPr/>
        </p:nvSpPr>
        <p:spPr>
          <a:xfrm>
            <a:off x="3253892" y="619277"/>
            <a:ext cx="8066888" cy="538099"/>
          </a:xfrm>
          <a:prstGeom prst="rect">
            <a:avLst/>
          </a:prstGeom>
          <a:solidFill>
            <a:srgbClr val="2C4058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lt-LT" sz="2600">
                <a:solidFill>
                  <a:schemeClr val="bg1"/>
                </a:solidFill>
                <a:latin typeface="Trebuchet MS" panose="020B0603020202020204" pitchFamily="34" charset="0"/>
              </a:rPr>
              <a:t>Investicijų veiksmingumas</a:t>
            </a:r>
          </a:p>
          <a:p>
            <a:pPr algn="r"/>
            <a:endParaRPr lang="en-GB" sz="300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Stačiakampis 9">
            <a:extLst>
              <a:ext uri="{FF2B5EF4-FFF2-40B4-BE49-F238E27FC236}">
                <a16:creationId xmlns:a16="http://schemas.microsoft.com/office/drawing/2014/main" id="{4E93A194-DC17-5103-E878-9762E87DD9C0}"/>
              </a:ext>
            </a:extLst>
          </p:cNvPr>
          <p:cNvSpPr/>
          <p:nvPr/>
        </p:nvSpPr>
        <p:spPr>
          <a:xfrm>
            <a:off x="-3520" y="1566310"/>
            <a:ext cx="1222744" cy="431800"/>
          </a:xfrm>
          <a:prstGeom prst="rect">
            <a:avLst/>
          </a:prstGeom>
          <a:solidFill>
            <a:srgbClr val="D2232A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defRPr/>
            </a:pPr>
            <a:endParaRPr lang="lt-LT" sz="1000" kern="0">
              <a:solidFill>
                <a:sysClr val="window" lastClr="FFFFFF"/>
              </a:solidFill>
              <a:latin typeface="Cambri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tačiakampis 7">
            <a:extLst>
              <a:ext uri="{FF2B5EF4-FFF2-40B4-BE49-F238E27FC236}">
                <a16:creationId xmlns:a16="http://schemas.microsoft.com/office/drawing/2014/main" id="{9EC674DD-21A8-C918-67BD-C74A4887A107}"/>
              </a:ext>
            </a:extLst>
          </p:cNvPr>
          <p:cNvSpPr/>
          <p:nvPr/>
        </p:nvSpPr>
        <p:spPr>
          <a:xfrm>
            <a:off x="11330940" y="5283200"/>
            <a:ext cx="861060" cy="431800"/>
          </a:xfrm>
          <a:prstGeom prst="rect">
            <a:avLst/>
          </a:prstGeom>
          <a:solidFill>
            <a:srgbClr val="D2232A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lt-LT" kern="0">
              <a:solidFill>
                <a:sysClr val="window" lastClr="FFFFFF"/>
              </a:solidFill>
              <a:latin typeface="Cambria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0ECBBF7-96B0-E139-5B93-1808B96F4A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013689"/>
              </p:ext>
            </p:extLst>
          </p:nvPr>
        </p:nvGraphicFramePr>
        <p:xfrm>
          <a:off x="506896" y="1252985"/>
          <a:ext cx="11539330" cy="5446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BB022AA-93CD-D6D3-8FD8-822F81CD25F0}"/>
              </a:ext>
            </a:extLst>
          </p:cNvPr>
          <p:cNvSpPr txBox="1"/>
          <p:nvPr/>
        </p:nvSpPr>
        <p:spPr>
          <a:xfrm>
            <a:off x="2925642" y="2146120"/>
            <a:ext cx="3246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400" b="1">
                <a:solidFill>
                  <a:srgbClr val="D223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DIDŽIAUSIAS VEIKSMINGUMAS</a:t>
            </a:r>
            <a:endParaRPr lang="en-GB" sz="1400" b="1">
              <a:solidFill>
                <a:srgbClr val="D2232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DDAA14-5AD0-5713-D08E-16CCBFAD346E}"/>
              </a:ext>
            </a:extLst>
          </p:cNvPr>
          <p:cNvSpPr txBox="1"/>
          <p:nvPr/>
        </p:nvSpPr>
        <p:spPr>
          <a:xfrm>
            <a:off x="7146658" y="2146120"/>
            <a:ext cx="2715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400" b="1">
                <a:solidFill>
                  <a:srgbClr val="D223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MAŽESNIS VEIKSMINGUMAS</a:t>
            </a:r>
            <a:endParaRPr lang="en-GB" sz="1400" b="1">
              <a:solidFill>
                <a:srgbClr val="D2232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930556"/>
      </p:ext>
    </p:extLst>
  </p:cSld>
  <p:clrMapOvr>
    <a:masterClrMapping/>
  </p:clrMapOvr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sirinktinis 14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0BA7B3"/>
    </a:accent4>
    <a:accent5>
      <a:srgbClr val="2E4058"/>
    </a:accent5>
    <a:accent6>
      <a:srgbClr val="D2232A"/>
    </a:accent6>
    <a:hlink>
      <a:srgbClr val="5F5F5F"/>
    </a:hlink>
    <a:folHlink>
      <a:srgbClr val="919191"/>
    </a:folHlink>
  </a:clrScheme>
  <a:fontScheme name="Pasirinktinis 13">
    <a:majorFont>
      <a:latin typeface="Trebuchet MS"/>
      <a:ea typeface=""/>
      <a:cs typeface=""/>
    </a:majorFont>
    <a:minorFont>
      <a:latin typeface="Cambria"/>
      <a:ea typeface=""/>
      <a:cs typeface=""/>
    </a:minorFont>
  </a:fontScheme>
  <a:fmtScheme name="Švytintis kraštas">
    <a:fillStyleLst>
      <a:solidFill>
        <a:schemeClr val="phClr"/>
      </a:solidFill>
      <a:solidFill>
        <a:schemeClr val="phClr">
          <a:tint val="55000"/>
        </a:schemeClr>
      </a:solidFill>
      <a:solidFill>
        <a:schemeClr val="phClr"/>
      </a:solidFill>
    </a:fillStyleLst>
    <a:lnStyleLst>
      <a:ln w="12700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algn="bl" rotWithShape="0">
            <a:srgbClr val="000000">
              <a:alpha val="60000"/>
            </a:srgbClr>
          </a:outerShdw>
        </a:effectLst>
      </a:effectStyle>
      <a:effectStyle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phClr">
              <a:shade val="40000"/>
              <a:satMod val="150000"/>
            </a:schemeClr>
          </a:contourClr>
        </a:sp3d>
      </a:effectStyle>
    </a:effectStyleLst>
    <a:bgFillStyleLst>
      <a:solidFill>
        <a:schemeClr val="phClr"/>
      </a:solidFill>
      <a:solidFill>
        <a:schemeClr val="phClr">
          <a:shade val="97000"/>
          <a:satMod val="150000"/>
        </a:schemeClr>
      </a:solidFill>
      <a:blipFill rotWithShape="1">
        <a:blip xmlns:r="http://schemas.openxmlformats.org/officeDocument/2006/relationships" r:embed="rId1">
          <a:duotone>
            <a:schemeClr val="phClr">
              <a:tint val="75000"/>
              <a:shade val="58000"/>
              <a:satMod val="120000"/>
            </a:schemeClr>
            <a:schemeClr val="phClr">
              <a:tint val="50000"/>
              <a:shade val="96000"/>
            </a:schemeClr>
          </a:duotone>
        </a:blip>
        <a:tile tx="0" ty="0" sx="100000" sy="100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Pasirinktinis 14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0BA7B3"/>
    </a:accent4>
    <a:accent5>
      <a:srgbClr val="2E4058"/>
    </a:accent5>
    <a:accent6>
      <a:srgbClr val="D2232A"/>
    </a:accent6>
    <a:hlink>
      <a:srgbClr val="5F5F5F"/>
    </a:hlink>
    <a:folHlink>
      <a:srgbClr val="919191"/>
    </a:folHlink>
  </a:clrScheme>
  <a:fontScheme name="Pasirinktinis 13">
    <a:majorFont>
      <a:latin typeface="Trebuchet MS"/>
      <a:ea typeface=""/>
      <a:cs typeface=""/>
    </a:majorFont>
    <a:minorFont>
      <a:latin typeface="Cambria"/>
      <a:ea typeface=""/>
      <a:cs typeface=""/>
    </a:minorFont>
  </a:fontScheme>
  <a:fmtScheme name="Švytintis kraštas">
    <a:fillStyleLst>
      <a:solidFill>
        <a:schemeClr val="phClr"/>
      </a:solidFill>
      <a:solidFill>
        <a:schemeClr val="phClr">
          <a:tint val="55000"/>
        </a:schemeClr>
      </a:solidFill>
      <a:solidFill>
        <a:schemeClr val="phClr"/>
      </a:solidFill>
    </a:fillStyleLst>
    <a:lnStyleLst>
      <a:ln w="12700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algn="bl" rotWithShape="0">
            <a:srgbClr val="000000">
              <a:alpha val="60000"/>
            </a:srgbClr>
          </a:outerShdw>
        </a:effectLst>
      </a:effectStyle>
      <a:effectStyle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phClr">
              <a:shade val="40000"/>
              <a:satMod val="150000"/>
            </a:schemeClr>
          </a:contourClr>
        </a:sp3d>
      </a:effectStyle>
    </a:effectStyleLst>
    <a:bgFillStyleLst>
      <a:solidFill>
        <a:schemeClr val="phClr"/>
      </a:solidFill>
      <a:solidFill>
        <a:schemeClr val="phClr">
          <a:shade val="97000"/>
          <a:satMod val="150000"/>
        </a:schemeClr>
      </a:solidFill>
      <a:blipFill rotWithShape="1">
        <a:blip xmlns:r="http://schemas.openxmlformats.org/officeDocument/2006/relationships" r:embed="rId1">
          <a:duotone>
            <a:schemeClr val="phClr">
              <a:tint val="75000"/>
              <a:shade val="58000"/>
              <a:satMod val="120000"/>
            </a:schemeClr>
            <a:schemeClr val="phClr">
              <a:tint val="50000"/>
              <a:shade val="96000"/>
            </a:schemeClr>
          </a:duotone>
        </a:blip>
        <a:tile tx="0" ty="0" sx="100000" sy="100000" flip="none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Pasirinktinis 14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0BA7B3"/>
    </a:accent4>
    <a:accent5>
      <a:srgbClr val="2E4058"/>
    </a:accent5>
    <a:accent6>
      <a:srgbClr val="D2232A"/>
    </a:accent6>
    <a:hlink>
      <a:srgbClr val="5F5F5F"/>
    </a:hlink>
    <a:folHlink>
      <a:srgbClr val="919191"/>
    </a:folHlink>
  </a:clrScheme>
  <a:fontScheme name="Pasirinktinis 13">
    <a:majorFont>
      <a:latin typeface="Trebuchet MS"/>
      <a:ea typeface=""/>
      <a:cs typeface=""/>
    </a:majorFont>
    <a:minorFont>
      <a:latin typeface="Cambria"/>
      <a:ea typeface=""/>
      <a:cs typeface=""/>
    </a:minorFont>
  </a:fontScheme>
  <a:fmtScheme name="Švytintis kraštas">
    <a:fillStyleLst>
      <a:solidFill>
        <a:schemeClr val="phClr"/>
      </a:solidFill>
      <a:solidFill>
        <a:schemeClr val="phClr">
          <a:tint val="55000"/>
        </a:schemeClr>
      </a:solidFill>
      <a:solidFill>
        <a:schemeClr val="phClr"/>
      </a:solidFill>
    </a:fillStyleLst>
    <a:lnStyleLst>
      <a:ln w="12700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algn="bl" rotWithShape="0">
            <a:srgbClr val="000000">
              <a:alpha val="60000"/>
            </a:srgbClr>
          </a:outerShdw>
        </a:effectLst>
      </a:effectStyle>
      <a:effectStyle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phClr">
              <a:shade val="40000"/>
              <a:satMod val="150000"/>
            </a:schemeClr>
          </a:contourClr>
        </a:sp3d>
      </a:effectStyle>
    </a:effectStyleLst>
    <a:bgFillStyleLst>
      <a:solidFill>
        <a:schemeClr val="phClr"/>
      </a:solidFill>
      <a:solidFill>
        <a:schemeClr val="phClr">
          <a:shade val="97000"/>
          <a:satMod val="150000"/>
        </a:schemeClr>
      </a:solidFill>
      <a:blipFill rotWithShape="1">
        <a:blip xmlns:r="http://schemas.openxmlformats.org/officeDocument/2006/relationships" r:embed="rId1">
          <a:duotone>
            <a:schemeClr val="phClr">
              <a:tint val="75000"/>
              <a:shade val="58000"/>
              <a:satMod val="120000"/>
            </a:schemeClr>
            <a:schemeClr val="phClr">
              <a:tint val="50000"/>
              <a:shade val="96000"/>
            </a:schemeClr>
          </a:duotone>
        </a:blip>
        <a:tile tx="0" ty="0" sx="100000" sy="100000" flip="none" algn="tl"/>
      </a:blip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as" ma:contentTypeID="0x010100AEC27593F7CE32488644236B65325095" ma:contentTypeVersion="15" ma:contentTypeDescription="Kurkite naują dokumentą." ma:contentTypeScope="" ma:versionID="2a5d10b8888fd271b8c5cc9f65b2998f">
  <xsd:schema xmlns:xsd="http://www.w3.org/2001/XMLSchema" xmlns:xs="http://www.w3.org/2001/XMLSchema" xmlns:p="http://schemas.microsoft.com/office/2006/metadata/properties" xmlns:ns2="aa9e6e09-e6d7-4e1d-8b4f-f6925042cf8c" xmlns:ns3="2b41295b-4a78-4db4-b0ce-1c0c63904a83" targetNamespace="http://schemas.microsoft.com/office/2006/metadata/properties" ma:root="true" ma:fieldsID="adf1f9aae7db553d8cc442417efdfaad" ns2:_="" ns3:_="">
    <xsd:import namespace="aa9e6e09-e6d7-4e1d-8b4f-f6925042cf8c"/>
    <xsd:import namespace="2b41295b-4a78-4db4-b0ce-1c0c63904a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9e6e09-e6d7-4e1d-8b4f-f6925042cf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Vaizdų žymės" ma:readOnly="false" ma:fieldId="{5cf76f15-5ced-4ddc-b409-7134ff3c332f}" ma:taxonomyMulti="true" ma:sspId="68403b0b-d9bd-45c8-b1ab-bc3073bb6d9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41295b-4a78-4db4-b0ce-1c0c63904a83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594155c8-b76f-4c60-92a0-aa6fa8260698}" ma:internalName="TaxCatchAll" ma:showField="CatchAllData" ma:web="2b41295b-4a78-4db4-b0ce-1c0c63904a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Bendrinama s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Bendrinta su išsamia informacija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urinio tipas"/>
        <xsd:element ref="dc:title" minOccurs="0" maxOccurs="1" ma:index="4" ma:displayName="Antraštė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9e6e09-e6d7-4e1d-8b4f-f6925042cf8c">
      <Terms xmlns="http://schemas.microsoft.com/office/infopath/2007/PartnerControls"/>
    </lcf76f155ced4ddcb4097134ff3c332f>
    <TaxCatchAll xmlns="2b41295b-4a78-4db4-b0ce-1c0c63904a83" xsi:nil="true"/>
  </documentManagement>
</p:properties>
</file>

<file path=customXml/itemProps1.xml><?xml version="1.0" encoding="utf-8"?>
<ds:datastoreItem xmlns:ds="http://schemas.openxmlformats.org/officeDocument/2006/customXml" ds:itemID="{EA01B45C-C354-4C34-8C3D-3E9A6FD756F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D498EA2-47F6-4540-91CB-C8A4637D2FA1}"/>
</file>

<file path=customXml/itemProps3.xml><?xml version="1.0" encoding="utf-8"?>
<ds:datastoreItem xmlns:ds="http://schemas.openxmlformats.org/officeDocument/2006/customXml" ds:itemID="{F39825AF-4388-4895-904D-09CE740210A4}">
  <ds:schemaRefs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aa9e6e09-e6d7-4e1d-8b4f-f6925042cf8c"/>
    <ds:schemaRef ds:uri="2b41295b-4a78-4db4-b0ce-1c0c63904a83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2060</Words>
  <Application>Microsoft Office PowerPoint</Application>
  <PresentationFormat>Widescreen</PresentationFormat>
  <Paragraphs>281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Cambria</vt:lpstr>
      <vt:lpstr>Trebuchet MS</vt:lpstr>
      <vt:lpstr>„Office“ tema</vt:lpstr>
      <vt:lpstr> Nevyriausybinių organizacijų fondo poveikio vertinimas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Gintarė Vikmonaitė | BGI</dc:creator>
  <cp:lastModifiedBy>Aušra Šilinskienė | BGI</cp:lastModifiedBy>
  <cp:revision>1</cp:revision>
  <dcterms:created xsi:type="dcterms:W3CDTF">2026-02-09T09:52:49Z</dcterms:created>
  <dcterms:modified xsi:type="dcterms:W3CDTF">2026-07-03T12:36:37Z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0x010100AEC27593F7CE32488644236B65325095</vt:lpwstr>
  </property>
  <property fmtid="{D5CDD505-2E9C-101B-9397-08002B2CF9AE}" pid="3" name="MediaServiceImageTags">
    <vt:lpwstr/>
  </property>
</Properties>
</file>